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1"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p:scale>
          <a:sx n="81" d="100"/>
          <a:sy n="81" d="100"/>
        </p:scale>
        <p:origin x="-96" y="20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9"/>
          <p:cNvSpPr/>
          <p:nvPr/>
        </p:nvSpPr>
        <p:spPr>
          <a:xfrm>
            <a:off x="24" y="8"/>
            <a:ext cx="12191978" cy="4571994"/>
          </a:xfrm>
          <a:custGeom>
            <a:avLst/>
            <a:gdLst/>
            <a:ahLst/>
            <a:cxnLst/>
            <a:rect l="l" t="t" r="r" b="b"/>
            <a:pathLst>
              <a:path w="12191978" h="4571994">
                <a:moveTo>
                  <a:pt x="1" y="4316129"/>
                </a:moveTo>
                <a:lnTo>
                  <a:pt x="255863" y="4571991"/>
                </a:lnTo>
                <a:lnTo>
                  <a:pt x="203619" y="4571991"/>
                </a:lnTo>
                <a:lnTo>
                  <a:pt x="1" y="4368373"/>
                </a:lnTo>
                <a:close/>
                <a:moveTo>
                  <a:pt x="12191973" y="4312831"/>
                </a:moveTo>
                <a:lnTo>
                  <a:pt x="12191972" y="4365076"/>
                </a:lnTo>
                <a:lnTo>
                  <a:pt x="11985055" y="4571992"/>
                </a:lnTo>
                <a:lnTo>
                  <a:pt x="11932811" y="4571993"/>
                </a:lnTo>
                <a:close/>
                <a:moveTo>
                  <a:pt x="11817249" y="4076816"/>
                </a:moveTo>
                <a:lnTo>
                  <a:pt x="11928074" y="4076816"/>
                </a:lnTo>
                <a:lnTo>
                  <a:pt x="11928074" y="4187641"/>
                </a:lnTo>
                <a:lnTo>
                  <a:pt x="11817249" y="4187641"/>
                </a:lnTo>
                <a:close/>
                <a:moveTo>
                  <a:pt x="10766437" y="4076816"/>
                </a:moveTo>
                <a:lnTo>
                  <a:pt x="10877262" y="4076816"/>
                </a:lnTo>
                <a:lnTo>
                  <a:pt x="10877262" y="4187641"/>
                </a:lnTo>
                <a:lnTo>
                  <a:pt x="10766437" y="4187641"/>
                </a:lnTo>
                <a:close/>
                <a:moveTo>
                  <a:pt x="9715629" y="4076816"/>
                </a:moveTo>
                <a:lnTo>
                  <a:pt x="9826454" y="4076816"/>
                </a:lnTo>
                <a:lnTo>
                  <a:pt x="9826454" y="4187641"/>
                </a:lnTo>
                <a:lnTo>
                  <a:pt x="9715629" y="4187641"/>
                </a:lnTo>
                <a:close/>
                <a:moveTo>
                  <a:pt x="8664821" y="4076816"/>
                </a:moveTo>
                <a:lnTo>
                  <a:pt x="8775646" y="4076816"/>
                </a:lnTo>
                <a:lnTo>
                  <a:pt x="8775646" y="4187641"/>
                </a:lnTo>
                <a:lnTo>
                  <a:pt x="8664821" y="4187641"/>
                </a:lnTo>
                <a:close/>
                <a:moveTo>
                  <a:pt x="7614013" y="4076816"/>
                </a:moveTo>
                <a:lnTo>
                  <a:pt x="7724838" y="4076816"/>
                </a:lnTo>
                <a:lnTo>
                  <a:pt x="7724838" y="4187641"/>
                </a:lnTo>
                <a:lnTo>
                  <a:pt x="7614013" y="4187641"/>
                </a:lnTo>
                <a:close/>
                <a:moveTo>
                  <a:pt x="6563205" y="4076816"/>
                </a:moveTo>
                <a:lnTo>
                  <a:pt x="6674030" y="4076816"/>
                </a:lnTo>
                <a:lnTo>
                  <a:pt x="6674030" y="4187641"/>
                </a:lnTo>
                <a:lnTo>
                  <a:pt x="6563205" y="4187641"/>
                </a:lnTo>
                <a:close/>
                <a:moveTo>
                  <a:pt x="5512397" y="4076816"/>
                </a:moveTo>
                <a:lnTo>
                  <a:pt x="5623222" y="4076816"/>
                </a:lnTo>
                <a:lnTo>
                  <a:pt x="5623222" y="4187641"/>
                </a:lnTo>
                <a:lnTo>
                  <a:pt x="5512397" y="4187641"/>
                </a:lnTo>
                <a:close/>
                <a:moveTo>
                  <a:pt x="4461589" y="4076816"/>
                </a:moveTo>
                <a:lnTo>
                  <a:pt x="4572414" y="4076816"/>
                </a:lnTo>
                <a:lnTo>
                  <a:pt x="4572414" y="4187641"/>
                </a:lnTo>
                <a:lnTo>
                  <a:pt x="4461589" y="4187641"/>
                </a:lnTo>
                <a:close/>
                <a:moveTo>
                  <a:pt x="3410782" y="4076816"/>
                </a:moveTo>
                <a:lnTo>
                  <a:pt x="3521608" y="4076816"/>
                </a:lnTo>
                <a:lnTo>
                  <a:pt x="3521608" y="4187641"/>
                </a:lnTo>
                <a:lnTo>
                  <a:pt x="3410782" y="4187641"/>
                </a:lnTo>
                <a:close/>
                <a:moveTo>
                  <a:pt x="2359975" y="4076816"/>
                </a:moveTo>
                <a:lnTo>
                  <a:pt x="2470800" y="4076816"/>
                </a:lnTo>
                <a:lnTo>
                  <a:pt x="2470800" y="4187641"/>
                </a:lnTo>
                <a:lnTo>
                  <a:pt x="2359975" y="4187641"/>
                </a:lnTo>
                <a:close/>
                <a:moveTo>
                  <a:pt x="1309167" y="4076816"/>
                </a:moveTo>
                <a:lnTo>
                  <a:pt x="1419992" y="4076816"/>
                </a:lnTo>
                <a:lnTo>
                  <a:pt x="1419992" y="4187641"/>
                </a:lnTo>
                <a:lnTo>
                  <a:pt x="1309167" y="4187641"/>
                </a:lnTo>
                <a:close/>
                <a:moveTo>
                  <a:pt x="258359" y="4076816"/>
                </a:moveTo>
                <a:lnTo>
                  <a:pt x="369184" y="4076816"/>
                </a:lnTo>
                <a:lnTo>
                  <a:pt x="369184" y="4187641"/>
                </a:lnTo>
                <a:lnTo>
                  <a:pt x="258359" y="4187641"/>
                </a:lnTo>
                <a:close/>
                <a:moveTo>
                  <a:pt x="11291841" y="3551209"/>
                </a:moveTo>
                <a:lnTo>
                  <a:pt x="11402666" y="3551209"/>
                </a:lnTo>
                <a:lnTo>
                  <a:pt x="11402666" y="3662034"/>
                </a:lnTo>
                <a:lnTo>
                  <a:pt x="11291841" y="3662034"/>
                </a:lnTo>
                <a:close/>
                <a:moveTo>
                  <a:pt x="10241033" y="3551209"/>
                </a:moveTo>
                <a:lnTo>
                  <a:pt x="10351858" y="3551209"/>
                </a:lnTo>
                <a:lnTo>
                  <a:pt x="10351858" y="3662034"/>
                </a:lnTo>
                <a:lnTo>
                  <a:pt x="10241033" y="3662034"/>
                </a:lnTo>
                <a:close/>
                <a:moveTo>
                  <a:pt x="9190225" y="3551209"/>
                </a:moveTo>
                <a:lnTo>
                  <a:pt x="9301050" y="3551209"/>
                </a:lnTo>
                <a:lnTo>
                  <a:pt x="9301050" y="3662034"/>
                </a:lnTo>
                <a:lnTo>
                  <a:pt x="9190225" y="3662034"/>
                </a:lnTo>
                <a:close/>
                <a:moveTo>
                  <a:pt x="8139417" y="3551209"/>
                </a:moveTo>
                <a:lnTo>
                  <a:pt x="8250242" y="3551209"/>
                </a:lnTo>
                <a:lnTo>
                  <a:pt x="8250242" y="3662034"/>
                </a:lnTo>
                <a:lnTo>
                  <a:pt x="8139417" y="3662034"/>
                </a:lnTo>
                <a:close/>
                <a:moveTo>
                  <a:pt x="7088609" y="3551209"/>
                </a:moveTo>
                <a:lnTo>
                  <a:pt x="7199434" y="3551209"/>
                </a:lnTo>
                <a:lnTo>
                  <a:pt x="7199434" y="3662034"/>
                </a:lnTo>
                <a:lnTo>
                  <a:pt x="7088609" y="3662034"/>
                </a:lnTo>
                <a:close/>
                <a:moveTo>
                  <a:pt x="6037801" y="3551209"/>
                </a:moveTo>
                <a:lnTo>
                  <a:pt x="6148626" y="3551209"/>
                </a:lnTo>
                <a:lnTo>
                  <a:pt x="6148626" y="3662034"/>
                </a:lnTo>
                <a:lnTo>
                  <a:pt x="6037801" y="3662034"/>
                </a:lnTo>
                <a:close/>
                <a:moveTo>
                  <a:pt x="4986998" y="3551209"/>
                </a:moveTo>
                <a:lnTo>
                  <a:pt x="5097826" y="3551209"/>
                </a:lnTo>
                <a:lnTo>
                  <a:pt x="5097826" y="3662034"/>
                </a:lnTo>
                <a:lnTo>
                  <a:pt x="4986998" y="3662034"/>
                </a:lnTo>
                <a:close/>
                <a:moveTo>
                  <a:pt x="3936196" y="3551209"/>
                </a:moveTo>
                <a:lnTo>
                  <a:pt x="4047020" y="3551209"/>
                </a:lnTo>
                <a:lnTo>
                  <a:pt x="4047020" y="3662034"/>
                </a:lnTo>
                <a:lnTo>
                  <a:pt x="3936196" y="3662034"/>
                </a:lnTo>
                <a:close/>
                <a:moveTo>
                  <a:pt x="2885389" y="3551209"/>
                </a:moveTo>
                <a:lnTo>
                  <a:pt x="2996214" y="3551209"/>
                </a:lnTo>
                <a:lnTo>
                  <a:pt x="2996214" y="3662034"/>
                </a:lnTo>
                <a:lnTo>
                  <a:pt x="2885389" y="3662034"/>
                </a:lnTo>
                <a:close/>
                <a:moveTo>
                  <a:pt x="1834579" y="3551209"/>
                </a:moveTo>
                <a:lnTo>
                  <a:pt x="1945404" y="3551209"/>
                </a:lnTo>
                <a:lnTo>
                  <a:pt x="1945404" y="3662034"/>
                </a:lnTo>
                <a:lnTo>
                  <a:pt x="1834579" y="3662034"/>
                </a:lnTo>
                <a:close/>
                <a:moveTo>
                  <a:pt x="783773" y="3551209"/>
                </a:moveTo>
                <a:lnTo>
                  <a:pt x="894598" y="3551209"/>
                </a:lnTo>
                <a:lnTo>
                  <a:pt x="894598" y="3662034"/>
                </a:lnTo>
                <a:lnTo>
                  <a:pt x="783773" y="3662034"/>
                </a:lnTo>
                <a:close/>
                <a:moveTo>
                  <a:pt x="2942310" y="3107960"/>
                </a:moveTo>
                <a:lnTo>
                  <a:pt x="2470811" y="3579460"/>
                </a:lnTo>
                <a:lnTo>
                  <a:pt x="2470811" y="3634896"/>
                </a:lnTo>
                <a:lnTo>
                  <a:pt x="2942311" y="4106397"/>
                </a:lnTo>
                <a:lnTo>
                  <a:pt x="3410794" y="3637915"/>
                </a:lnTo>
                <a:lnTo>
                  <a:pt x="3410794" y="3576442"/>
                </a:lnTo>
                <a:close/>
                <a:moveTo>
                  <a:pt x="840944" y="3107960"/>
                </a:moveTo>
                <a:lnTo>
                  <a:pt x="369194" y="3579710"/>
                </a:lnTo>
                <a:lnTo>
                  <a:pt x="369194" y="3634648"/>
                </a:lnTo>
                <a:lnTo>
                  <a:pt x="840944" y="4106399"/>
                </a:lnTo>
                <a:lnTo>
                  <a:pt x="1309176" y="3638165"/>
                </a:lnTo>
                <a:lnTo>
                  <a:pt x="1309176" y="3576193"/>
                </a:lnTo>
                <a:close/>
                <a:moveTo>
                  <a:pt x="3992986" y="3107959"/>
                </a:moveTo>
                <a:lnTo>
                  <a:pt x="3521621" y="3579335"/>
                </a:lnTo>
                <a:lnTo>
                  <a:pt x="3521621" y="3635021"/>
                </a:lnTo>
                <a:lnTo>
                  <a:pt x="3992986" y="4106398"/>
                </a:lnTo>
                <a:lnTo>
                  <a:pt x="4461593" y="3637778"/>
                </a:lnTo>
                <a:lnTo>
                  <a:pt x="4461593" y="3576578"/>
                </a:lnTo>
                <a:close/>
                <a:moveTo>
                  <a:pt x="1891624" y="3107959"/>
                </a:moveTo>
                <a:lnTo>
                  <a:pt x="1420001" y="3579584"/>
                </a:lnTo>
                <a:lnTo>
                  <a:pt x="1420001" y="3634774"/>
                </a:lnTo>
                <a:lnTo>
                  <a:pt x="1891623" y="4106397"/>
                </a:lnTo>
                <a:lnTo>
                  <a:pt x="2359987" y="3638040"/>
                </a:lnTo>
                <a:lnTo>
                  <a:pt x="2359987" y="3576315"/>
                </a:lnTo>
                <a:close/>
                <a:moveTo>
                  <a:pt x="8195689" y="3107959"/>
                </a:moveTo>
                <a:lnTo>
                  <a:pt x="7724838" y="3578810"/>
                </a:lnTo>
                <a:lnTo>
                  <a:pt x="7724838" y="3635541"/>
                </a:lnTo>
                <a:lnTo>
                  <a:pt x="8195691" y="4106395"/>
                </a:lnTo>
                <a:lnTo>
                  <a:pt x="8664821" y="3637265"/>
                </a:lnTo>
                <a:lnTo>
                  <a:pt x="8664821" y="3577091"/>
                </a:lnTo>
                <a:close/>
                <a:moveTo>
                  <a:pt x="5043664" y="3107959"/>
                </a:moveTo>
                <a:lnTo>
                  <a:pt x="4572419" y="3579197"/>
                </a:lnTo>
                <a:lnTo>
                  <a:pt x="4572419" y="3635159"/>
                </a:lnTo>
                <a:lnTo>
                  <a:pt x="5043662" y="4106396"/>
                </a:lnTo>
                <a:lnTo>
                  <a:pt x="5512402" y="3637650"/>
                </a:lnTo>
                <a:lnTo>
                  <a:pt x="5512402" y="3576704"/>
                </a:lnTo>
                <a:close/>
                <a:moveTo>
                  <a:pt x="6094326" y="3107958"/>
                </a:moveTo>
                <a:lnTo>
                  <a:pt x="5623226" y="3579070"/>
                </a:lnTo>
                <a:lnTo>
                  <a:pt x="5623226" y="3635285"/>
                </a:lnTo>
                <a:lnTo>
                  <a:pt x="6094326" y="4106397"/>
                </a:lnTo>
                <a:lnTo>
                  <a:pt x="6563205" y="3637518"/>
                </a:lnTo>
                <a:lnTo>
                  <a:pt x="6563205" y="3576837"/>
                </a:lnTo>
                <a:close/>
                <a:moveTo>
                  <a:pt x="9246372" y="3107957"/>
                </a:moveTo>
                <a:lnTo>
                  <a:pt x="8775646" y="3578683"/>
                </a:lnTo>
                <a:lnTo>
                  <a:pt x="8775646" y="3635671"/>
                </a:lnTo>
                <a:lnTo>
                  <a:pt x="9246369" y="4106395"/>
                </a:lnTo>
                <a:lnTo>
                  <a:pt x="9715629" y="3637135"/>
                </a:lnTo>
                <a:lnTo>
                  <a:pt x="9715629" y="3577215"/>
                </a:lnTo>
                <a:close/>
                <a:moveTo>
                  <a:pt x="7145009" y="3107957"/>
                </a:moveTo>
                <a:lnTo>
                  <a:pt x="6674030" y="3578936"/>
                </a:lnTo>
                <a:lnTo>
                  <a:pt x="6674030" y="3635418"/>
                </a:lnTo>
                <a:lnTo>
                  <a:pt x="7145007" y="4106396"/>
                </a:lnTo>
                <a:lnTo>
                  <a:pt x="7614013" y="3637390"/>
                </a:lnTo>
                <a:lnTo>
                  <a:pt x="7614013" y="3576961"/>
                </a:lnTo>
                <a:close/>
                <a:moveTo>
                  <a:pt x="11347734" y="3107957"/>
                </a:moveTo>
                <a:lnTo>
                  <a:pt x="10877262" y="3578428"/>
                </a:lnTo>
                <a:lnTo>
                  <a:pt x="10877262" y="3635922"/>
                </a:lnTo>
                <a:lnTo>
                  <a:pt x="11347735" y="4106396"/>
                </a:lnTo>
                <a:lnTo>
                  <a:pt x="11817249" y="3636882"/>
                </a:lnTo>
                <a:lnTo>
                  <a:pt x="11817249" y="3577472"/>
                </a:lnTo>
                <a:close/>
                <a:moveTo>
                  <a:pt x="10297053" y="3107955"/>
                </a:moveTo>
                <a:lnTo>
                  <a:pt x="9826454" y="3578554"/>
                </a:lnTo>
                <a:lnTo>
                  <a:pt x="9826454" y="3635794"/>
                </a:lnTo>
                <a:lnTo>
                  <a:pt x="10297054" y="4106394"/>
                </a:lnTo>
                <a:lnTo>
                  <a:pt x="10766437" y="3637011"/>
                </a:lnTo>
                <a:lnTo>
                  <a:pt x="10766437" y="3577339"/>
                </a:lnTo>
                <a:close/>
                <a:moveTo>
                  <a:pt x="11817249" y="3027334"/>
                </a:moveTo>
                <a:lnTo>
                  <a:pt x="11928074" y="3027334"/>
                </a:lnTo>
                <a:lnTo>
                  <a:pt x="11928074" y="3138159"/>
                </a:lnTo>
                <a:lnTo>
                  <a:pt x="11817249" y="3138159"/>
                </a:lnTo>
                <a:close/>
                <a:moveTo>
                  <a:pt x="10766437" y="3027334"/>
                </a:moveTo>
                <a:lnTo>
                  <a:pt x="10877262" y="3027334"/>
                </a:lnTo>
                <a:lnTo>
                  <a:pt x="10877262" y="3138159"/>
                </a:lnTo>
                <a:lnTo>
                  <a:pt x="10766437" y="3138159"/>
                </a:lnTo>
                <a:close/>
                <a:moveTo>
                  <a:pt x="9715629" y="3027334"/>
                </a:moveTo>
                <a:lnTo>
                  <a:pt x="9826454" y="3027334"/>
                </a:lnTo>
                <a:lnTo>
                  <a:pt x="9826454" y="3138159"/>
                </a:lnTo>
                <a:lnTo>
                  <a:pt x="9715629" y="3138159"/>
                </a:lnTo>
                <a:close/>
                <a:moveTo>
                  <a:pt x="8664821" y="3027334"/>
                </a:moveTo>
                <a:lnTo>
                  <a:pt x="8775646" y="3027334"/>
                </a:lnTo>
                <a:lnTo>
                  <a:pt x="8775646" y="3138159"/>
                </a:lnTo>
                <a:lnTo>
                  <a:pt x="8664821" y="3138159"/>
                </a:lnTo>
                <a:close/>
                <a:moveTo>
                  <a:pt x="7614013" y="3027334"/>
                </a:moveTo>
                <a:lnTo>
                  <a:pt x="7724838" y="3027334"/>
                </a:lnTo>
                <a:lnTo>
                  <a:pt x="7724838" y="3138159"/>
                </a:lnTo>
                <a:lnTo>
                  <a:pt x="7614013" y="3138159"/>
                </a:lnTo>
                <a:close/>
                <a:moveTo>
                  <a:pt x="6563205" y="3027334"/>
                </a:moveTo>
                <a:lnTo>
                  <a:pt x="6674030" y="3027334"/>
                </a:lnTo>
                <a:lnTo>
                  <a:pt x="6674030" y="3138159"/>
                </a:lnTo>
                <a:lnTo>
                  <a:pt x="6563205" y="3138159"/>
                </a:lnTo>
                <a:close/>
                <a:moveTo>
                  <a:pt x="5512400" y="3027334"/>
                </a:moveTo>
                <a:lnTo>
                  <a:pt x="5623225" y="3027334"/>
                </a:lnTo>
                <a:lnTo>
                  <a:pt x="5623225" y="3138159"/>
                </a:lnTo>
                <a:lnTo>
                  <a:pt x="5512400" y="3138159"/>
                </a:lnTo>
                <a:close/>
                <a:moveTo>
                  <a:pt x="4461592" y="3027334"/>
                </a:moveTo>
                <a:lnTo>
                  <a:pt x="4572417" y="3027334"/>
                </a:lnTo>
                <a:lnTo>
                  <a:pt x="4572417" y="3138159"/>
                </a:lnTo>
                <a:lnTo>
                  <a:pt x="4461592" y="3138159"/>
                </a:lnTo>
                <a:close/>
                <a:moveTo>
                  <a:pt x="3410790" y="3027334"/>
                </a:moveTo>
                <a:lnTo>
                  <a:pt x="3521616" y="3027334"/>
                </a:lnTo>
                <a:lnTo>
                  <a:pt x="3521616" y="3138159"/>
                </a:lnTo>
                <a:lnTo>
                  <a:pt x="3410790" y="3138159"/>
                </a:lnTo>
                <a:close/>
                <a:moveTo>
                  <a:pt x="2359982" y="3027334"/>
                </a:moveTo>
                <a:lnTo>
                  <a:pt x="2470807" y="3027334"/>
                </a:lnTo>
                <a:lnTo>
                  <a:pt x="2470807" y="3138159"/>
                </a:lnTo>
                <a:lnTo>
                  <a:pt x="2359982" y="3138159"/>
                </a:lnTo>
                <a:close/>
                <a:moveTo>
                  <a:pt x="1309173" y="3027334"/>
                </a:moveTo>
                <a:lnTo>
                  <a:pt x="1419997" y="3027334"/>
                </a:lnTo>
                <a:lnTo>
                  <a:pt x="1419997" y="3138159"/>
                </a:lnTo>
                <a:lnTo>
                  <a:pt x="1309173" y="3138159"/>
                </a:lnTo>
                <a:close/>
                <a:moveTo>
                  <a:pt x="258365" y="3027334"/>
                </a:moveTo>
                <a:lnTo>
                  <a:pt x="369190" y="3027334"/>
                </a:lnTo>
                <a:lnTo>
                  <a:pt x="369190" y="3138159"/>
                </a:lnTo>
                <a:lnTo>
                  <a:pt x="258365" y="3138159"/>
                </a:lnTo>
                <a:close/>
                <a:moveTo>
                  <a:pt x="10794114" y="2610895"/>
                </a:moveTo>
                <a:lnTo>
                  <a:pt x="10323174" y="3081834"/>
                </a:lnTo>
                <a:lnTo>
                  <a:pt x="10792548" y="3551209"/>
                </a:lnTo>
                <a:lnTo>
                  <a:pt x="10852239" y="3551209"/>
                </a:lnTo>
                <a:lnTo>
                  <a:pt x="11321612" y="3081835"/>
                </a:lnTo>
                <a:lnTo>
                  <a:pt x="10850672" y="2610895"/>
                </a:lnTo>
                <a:close/>
                <a:moveTo>
                  <a:pt x="9743434" y="2610895"/>
                </a:moveTo>
                <a:lnTo>
                  <a:pt x="9272494" y="3081834"/>
                </a:lnTo>
                <a:lnTo>
                  <a:pt x="9741869" y="3551209"/>
                </a:lnTo>
                <a:lnTo>
                  <a:pt x="9801555" y="3551209"/>
                </a:lnTo>
                <a:lnTo>
                  <a:pt x="10270931" y="3081833"/>
                </a:lnTo>
                <a:lnTo>
                  <a:pt x="9799992" y="2610895"/>
                </a:lnTo>
                <a:close/>
                <a:moveTo>
                  <a:pt x="8692754" y="2610895"/>
                </a:moveTo>
                <a:lnTo>
                  <a:pt x="8221811" y="3081837"/>
                </a:lnTo>
                <a:lnTo>
                  <a:pt x="8691183" y="3551209"/>
                </a:lnTo>
                <a:lnTo>
                  <a:pt x="8750876" y="3551209"/>
                </a:lnTo>
                <a:lnTo>
                  <a:pt x="9220250" y="3081835"/>
                </a:lnTo>
                <a:lnTo>
                  <a:pt x="8749310" y="2610895"/>
                </a:lnTo>
                <a:close/>
                <a:moveTo>
                  <a:pt x="7642070" y="2610895"/>
                </a:moveTo>
                <a:lnTo>
                  <a:pt x="7171131" y="3081835"/>
                </a:lnTo>
                <a:lnTo>
                  <a:pt x="7640505" y="3551209"/>
                </a:lnTo>
                <a:lnTo>
                  <a:pt x="7700194" y="3551209"/>
                </a:lnTo>
                <a:lnTo>
                  <a:pt x="8169567" y="3081836"/>
                </a:lnTo>
                <a:lnTo>
                  <a:pt x="7698625" y="2610895"/>
                </a:lnTo>
                <a:close/>
                <a:moveTo>
                  <a:pt x="6591389" y="2610895"/>
                </a:moveTo>
                <a:lnTo>
                  <a:pt x="6120448" y="3081836"/>
                </a:lnTo>
                <a:lnTo>
                  <a:pt x="6589820" y="3551209"/>
                </a:lnTo>
                <a:lnTo>
                  <a:pt x="6649514" y="3551209"/>
                </a:lnTo>
                <a:lnTo>
                  <a:pt x="7118887" y="3081836"/>
                </a:lnTo>
                <a:lnTo>
                  <a:pt x="6647947" y="2610895"/>
                </a:lnTo>
                <a:close/>
                <a:moveTo>
                  <a:pt x="5540722" y="2610895"/>
                </a:moveTo>
                <a:lnTo>
                  <a:pt x="5069790" y="3081837"/>
                </a:lnTo>
                <a:lnTo>
                  <a:pt x="5539152" y="3551209"/>
                </a:lnTo>
                <a:lnTo>
                  <a:pt x="5598843" y="3551209"/>
                </a:lnTo>
                <a:lnTo>
                  <a:pt x="6068204" y="3081836"/>
                </a:lnTo>
                <a:lnTo>
                  <a:pt x="5597274" y="2610895"/>
                </a:lnTo>
                <a:close/>
                <a:moveTo>
                  <a:pt x="4490039" y="2610895"/>
                </a:moveTo>
                <a:lnTo>
                  <a:pt x="4019108" y="3081837"/>
                </a:lnTo>
                <a:lnTo>
                  <a:pt x="4488467" y="3551209"/>
                </a:lnTo>
                <a:lnTo>
                  <a:pt x="4548162" y="3551209"/>
                </a:lnTo>
                <a:lnTo>
                  <a:pt x="5017539" y="3081837"/>
                </a:lnTo>
                <a:lnTo>
                  <a:pt x="4546591" y="2610895"/>
                </a:lnTo>
                <a:close/>
                <a:moveTo>
                  <a:pt x="3439377" y="2610895"/>
                </a:moveTo>
                <a:lnTo>
                  <a:pt x="2968431" y="3081838"/>
                </a:lnTo>
                <a:lnTo>
                  <a:pt x="3437805" y="3551209"/>
                </a:lnTo>
                <a:lnTo>
                  <a:pt x="3497502" y="3551209"/>
                </a:lnTo>
                <a:lnTo>
                  <a:pt x="3966864" y="3081837"/>
                </a:lnTo>
                <a:lnTo>
                  <a:pt x="3495931" y="2610895"/>
                </a:lnTo>
                <a:close/>
                <a:moveTo>
                  <a:pt x="2388695" y="2610895"/>
                </a:moveTo>
                <a:lnTo>
                  <a:pt x="1917746" y="3081837"/>
                </a:lnTo>
                <a:lnTo>
                  <a:pt x="2387125" y="3551209"/>
                </a:lnTo>
                <a:lnTo>
                  <a:pt x="2446819" y="3551209"/>
                </a:lnTo>
                <a:lnTo>
                  <a:pt x="2916188" y="3081838"/>
                </a:lnTo>
                <a:lnTo>
                  <a:pt x="2445246" y="2610895"/>
                </a:lnTo>
                <a:close/>
                <a:moveTo>
                  <a:pt x="1338007" y="2610895"/>
                </a:moveTo>
                <a:lnTo>
                  <a:pt x="867066" y="3081838"/>
                </a:lnTo>
                <a:lnTo>
                  <a:pt x="1336436" y="3551209"/>
                </a:lnTo>
                <a:lnTo>
                  <a:pt x="1396132" y="3551209"/>
                </a:lnTo>
                <a:lnTo>
                  <a:pt x="1865502" y="3081837"/>
                </a:lnTo>
                <a:lnTo>
                  <a:pt x="1394561" y="2610895"/>
                </a:lnTo>
                <a:close/>
                <a:moveTo>
                  <a:pt x="11291841" y="2500070"/>
                </a:moveTo>
                <a:lnTo>
                  <a:pt x="11402666" y="2500070"/>
                </a:lnTo>
                <a:lnTo>
                  <a:pt x="11402666" y="2610895"/>
                </a:lnTo>
                <a:lnTo>
                  <a:pt x="11291841" y="2610895"/>
                </a:lnTo>
                <a:close/>
                <a:moveTo>
                  <a:pt x="10241033" y="2500070"/>
                </a:moveTo>
                <a:lnTo>
                  <a:pt x="10351858" y="2500070"/>
                </a:lnTo>
                <a:lnTo>
                  <a:pt x="10351858" y="2610895"/>
                </a:lnTo>
                <a:lnTo>
                  <a:pt x="10241033" y="2610895"/>
                </a:lnTo>
                <a:close/>
                <a:moveTo>
                  <a:pt x="9190225" y="2500070"/>
                </a:moveTo>
                <a:lnTo>
                  <a:pt x="9301050" y="2500070"/>
                </a:lnTo>
                <a:lnTo>
                  <a:pt x="9301050" y="2610895"/>
                </a:lnTo>
                <a:lnTo>
                  <a:pt x="9190225" y="2610895"/>
                </a:lnTo>
                <a:close/>
                <a:moveTo>
                  <a:pt x="8139417" y="2500070"/>
                </a:moveTo>
                <a:lnTo>
                  <a:pt x="8250242" y="2500070"/>
                </a:lnTo>
                <a:lnTo>
                  <a:pt x="8250242" y="2610895"/>
                </a:lnTo>
                <a:lnTo>
                  <a:pt x="8139417" y="2610895"/>
                </a:lnTo>
                <a:close/>
                <a:moveTo>
                  <a:pt x="7088609" y="2500070"/>
                </a:moveTo>
                <a:lnTo>
                  <a:pt x="7199434" y="2500070"/>
                </a:lnTo>
                <a:lnTo>
                  <a:pt x="7199434" y="2610895"/>
                </a:lnTo>
                <a:lnTo>
                  <a:pt x="7088609" y="2610895"/>
                </a:lnTo>
                <a:close/>
                <a:moveTo>
                  <a:pt x="6037801" y="2500070"/>
                </a:moveTo>
                <a:lnTo>
                  <a:pt x="6148626" y="2500070"/>
                </a:lnTo>
                <a:lnTo>
                  <a:pt x="6148626" y="2610895"/>
                </a:lnTo>
                <a:lnTo>
                  <a:pt x="6037801" y="2610895"/>
                </a:lnTo>
                <a:close/>
                <a:moveTo>
                  <a:pt x="4987000" y="2500070"/>
                </a:moveTo>
                <a:lnTo>
                  <a:pt x="5097829" y="2500070"/>
                </a:lnTo>
                <a:lnTo>
                  <a:pt x="5097829" y="2610895"/>
                </a:lnTo>
                <a:lnTo>
                  <a:pt x="4987000" y="2610895"/>
                </a:lnTo>
                <a:close/>
                <a:moveTo>
                  <a:pt x="3936200" y="2500070"/>
                </a:moveTo>
                <a:lnTo>
                  <a:pt x="4047024" y="2500070"/>
                </a:lnTo>
                <a:lnTo>
                  <a:pt x="4047024" y="2610895"/>
                </a:lnTo>
                <a:lnTo>
                  <a:pt x="3936200" y="2610895"/>
                </a:lnTo>
                <a:close/>
                <a:moveTo>
                  <a:pt x="2885393" y="2500070"/>
                </a:moveTo>
                <a:lnTo>
                  <a:pt x="2996218" y="2500070"/>
                </a:lnTo>
                <a:lnTo>
                  <a:pt x="2996218" y="2610895"/>
                </a:lnTo>
                <a:lnTo>
                  <a:pt x="2885393" y="2610895"/>
                </a:lnTo>
                <a:close/>
                <a:moveTo>
                  <a:pt x="1834583" y="2500070"/>
                </a:moveTo>
                <a:lnTo>
                  <a:pt x="1945408" y="2500070"/>
                </a:lnTo>
                <a:lnTo>
                  <a:pt x="1945408" y="2610895"/>
                </a:lnTo>
                <a:lnTo>
                  <a:pt x="1834583" y="2610895"/>
                </a:lnTo>
                <a:close/>
                <a:moveTo>
                  <a:pt x="783777" y="2500070"/>
                </a:moveTo>
                <a:lnTo>
                  <a:pt x="894602" y="2500070"/>
                </a:lnTo>
                <a:lnTo>
                  <a:pt x="894602" y="2610895"/>
                </a:lnTo>
                <a:lnTo>
                  <a:pt x="783777" y="2610895"/>
                </a:lnTo>
                <a:close/>
                <a:moveTo>
                  <a:pt x="1891623" y="2057291"/>
                </a:moveTo>
                <a:lnTo>
                  <a:pt x="1420005" y="2528898"/>
                </a:lnTo>
                <a:lnTo>
                  <a:pt x="1420005" y="2584095"/>
                </a:lnTo>
                <a:lnTo>
                  <a:pt x="1891624" y="3055715"/>
                </a:lnTo>
                <a:lnTo>
                  <a:pt x="2359991" y="2587356"/>
                </a:lnTo>
                <a:lnTo>
                  <a:pt x="2359991" y="2525640"/>
                </a:lnTo>
                <a:close/>
                <a:moveTo>
                  <a:pt x="2942310" y="2057291"/>
                </a:moveTo>
                <a:lnTo>
                  <a:pt x="2470816" y="2528774"/>
                </a:lnTo>
                <a:lnTo>
                  <a:pt x="2470816" y="2584221"/>
                </a:lnTo>
                <a:lnTo>
                  <a:pt x="2942310" y="3055716"/>
                </a:lnTo>
                <a:lnTo>
                  <a:pt x="3410799" y="2587229"/>
                </a:lnTo>
                <a:lnTo>
                  <a:pt x="3410799" y="2525765"/>
                </a:lnTo>
                <a:close/>
                <a:moveTo>
                  <a:pt x="3992986" y="2057290"/>
                </a:moveTo>
                <a:lnTo>
                  <a:pt x="3521627" y="2528649"/>
                </a:lnTo>
                <a:lnTo>
                  <a:pt x="3521627" y="2584345"/>
                </a:lnTo>
                <a:lnTo>
                  <a:pt x="3992986" y="3055715"/>
                </a:lnTo>
                <a:lnTo>
                  <a:pt x="4461596" y="2587094"/>
                </a:lnTo>
                <a:lnTo>
                  <a:pt x="4461596" y="2525899"/>
                </a:lnTo>
                <a:close/>
                <a:moveTo>
                  <a:pt x="840944" y="2057289"/>
                </a:moveTo>
                <a:lnTo>
                  <a:pt x="369198" y="2529024"/>
                </a:lnTo>
                <a:lnTo>
                  <a:pt x="369198" y="2583969"/>
                </a:lnTo>
                <a:lnTo>
                  <a:pt x="840944" y="3055716"/>
                </a:lnTo>
                <a:lnTo>
                  <a:pt x="1309180" y="2587479"/>
                </a:lnTo>
                <a:lnTo>
                  <a:pt x="1309180" y="2525514"/>
                </a:lnTo>
                <a:close/>
                <a:moveTo>
                  <a:pt x="7145007" y="2057289"/>
                </a:moveTo>
                <a:lnTo>
                  <a:pt x="6674030" y="2528255"/>
                </a:lnTo>
                <a:lnTo>
                  <a:pt x="6674030" y="2584733"/>
                </a:lnTo>
                <a:lnTo>
                  <a:pt x="7145010" y="3055713"/>
                </a:lnTo>
                <a:lnTo>
                  <a:pt x="7614013" y="2586710"/>
                </a:lnTo>
                <a:lnTo>
                  <a:pt x="7614013" y="2526283"/>
                </a:lnTo>
                <a:close/>
                <a:moveTo>
                  <a:pt x="5043664" y="2057289"/>
                </a:moveTo>
                <a:lnTo>
                  <a:pt x="4572421" y="2528513"/>
                </a:lnTo>
                <a:lnTo>
                  <a:pt x="4572421" y="2584480"/>
                </a:lnTo>
                <a:lnTo>
                  <a:pt x="5043664" y="3055715"/>
                </a:lnTo>
                <a:lnTo>
                  <a:pt x="5512404" y="2586968"/>
                </a:lnTo>
                <a:lnTo>
                  <a:pt x="5512404" y="2526024"/>
                </a:lnTo>
                <a:close/>
                <a:moveTo>
                  <a:pt x="10297053" y="2057288"/>
                </a:moveTo>
                <a:lnTo>
                  <a:pt x="9826454" y="2527875"/>
                </a:lnTo>
                <a:lnTo>
                  <a:pt x="9826454" y="2585115"/>
                </a:lnTo>
                <a:lnTo>
                  <a:pt x="10297052" y="3055713"/>
                </a:lnTo>
                <a:lnTo>
                  <a:pt x="10766437" y="2586328"/>
                </a:lnTo>
                <a:lnTo>
                  <a:pt x="10766437" y="2526660"/>
                </a:lnTo>
                <a:close/>
                <a:moveTo>
                  <a:pt x="9246373" y="2057288"/>
                </a:moveTo>
                <a:lnTo>
                  <a:pt x="8775646" y="2528002"/>
                </a:lnTo>
                <a:lnTo>
                  <a:pt x="8775646" y="2584986"/>
                </a:lnTo>
                <a:lnTo>
                  <a:pt x="9246373" y="3055713"/>
                </a:lnTo>
                <a:lnTo>
                  <a:pt x="9715629" y="2586457"/>
                </a:lnTo>
                <a:lnTo>
                  <a:pt x="9715629" y="2526532"/>
                </a:lnTo>
                <a:close/>
                <a:moveTo>
                  <a:pt x="8195690" y="2057288"/>
                </a:moveTo>
                <a:lnTo>
                  <a:pt x="7724838" y="2528128"/>
                </a:lnTo>
                <a:lnTo>
                  <a:pt x="7724838" y="2584864"/>
                </a:lnTo>
                <a:lnTo>
                  <a:pt x="8195689" y="3055714"/>
                </a:lnTo>
                <a:lnTo>
                  <a:pt x="8664821" y="2586582"/>
                </a:lnTo>
                <a:lnTo>
                  <a:pt x="8664821" y="2526406"/>
                </a:lnTo>
                <a:close/>
                <a:moveTo>
                  <a:pt x="6094328" y="2057287"/>
                </a:moveTo>
                <a:lnTo>
                  <a:pt x="5623228" y="2528386"/>
                </a:lnTo>
                <a:lnTo>
                  <a:pt x="5623228" y="2584606"/>
                </a:lnTo>
                <a:lnTo>
                  <a:pt x="6094325" y="3055714"/>
                </a:lnTo>
                <a:lnTo>
                  <a:pt x="6563205" y="2586835"/>
                </a:lnTo>
                <a:lnTo>
                  <a:pt x="6563205" y="2526153"/>
                </a:lnTo>
                <a:close/>
                <a:moveTo>
                  <a:pt x="11347736" y="2057286"/>
                </a:moveTo>
                <a:lnTo>
                  <a:pt x="10877262" y="2527747"/>
                </a:lnTo>
                <a:lnTo>
                  <a:pt x="10877262" y="2585241"/>
                </a:lnTo>
                <a:lnTo>
                  <a:pt x="11347734" y="3055713"/>
                </a:lnTo>
                <a:lnTo>
                  <a:pt x="11817249" y="2586199"/>
                </a:lnTo>
                <a:lnTo>
                  <a:pt x="11817249" y="2526787"/>
                </a:lnTo>
                <a:close/>
                <a:moveTo>
                  <a:pt x="258363" y="1973449"/>
                </a:moveTo>
                <a:lnTo>
                  <a:pt x="369188" y="1973449"/>
                </a:lnTo>
                <a:lnTo>
                  <a:pt x="369188" y="2084274"/>
                </a:lnTo>
                <a:lnTo>
                  <a:pt x="258363" y="2084274"/>
                </a:lnTo>
                <a:close/>
                <a:moveTo>
                  <a:pt x="2359980" y="1973449"/>
                </a:moveTo>
                <a:lnTo>
                  <a:pt x="2470805" y="1973449"/>
                </a:lnTo>
                <a:lnTo>
                  <a:pt x="2470805" y="2084274"/>
                </a:lnTo>
                <a:lnTo>
                  <a:pt x="2359980" y="2084274"/>
                </a:lnTo>
                <a:close/>
                <a:moveTo>
                  <a:pt x="1309171" y="1973449"/>
                </a:moveTo>
                <a:lnTo>
                  <a:pt x="1419995" y="1973449"/>
                </a:lnTo>
                <a:lnTo>
                  <a:pt x="1419995" y="2084274"/>
                </a:lnTo>
                <a:lnTo>
                  <a:pt x="1309171" y="2084274"/>
                </a:lnTo>
                <a:close/>
                <a:moveTo>
                  <a:pt x="4461591" y="1973448"/>
                </a:moveTo>
                <a:lnTo>
                  <a:pt x="4572416" y="1973448"/>
                </a:lnTo>
                <a:lnTo>
                  <a:pt x="4572416" y="2084273"/>
                </a:lnTo>
                <a:lnTo>
                  <a:pt x="4461591" y="2084273"/>
                </a:lnTo>
                <a:close/>
                <a:moveTo>
                  <a:pt x="3410788" y="1973448"/>
                </a:moveTo>
                <a:lnTo>
                  <a:pt x="3521614" y="1973448"/>
                </a:lnTo>
                <a:lnTo>
                  <a:pt x="3521614" y="2084273"/>
                </a:lnTo>
                <a:lnTo>
                  <a:pt x="3410788" y="2084273"/>
                </a:lnTo>
                <a:close/>
                <a:moveTo>
                  <a:pt x="6563205" y="1973448"/>
                </a:moveTo>
                <a:lnTo>
                  <a:pt x="6674030" y="1973448"/>
                </a:lnTo>
                <a:lnTo>
                  <a:pt x="6674030" y="2084273"/>
                </a:lnTo>
                <a:lnTo>
                  <a:pt x="6563205" y="2084273"/>
                </a:lnTo>
                <a:close/>
                <a:moveTo>
                  <a:pt x="5512399" y="1973448"/>
                </a:moveTo>
                <a:lnTo>
                  <a:pt x="5623224" y="1973448"/>
                </a:lnTo>
                <a:lnTo>
                  <a:pt x="5623224" y="2084273"/>
                </a:lnTo>
                <a:lnTo>
                  <a:pt x="5512399" y="2084273"/>
                </a:lnTo>
                <a:close/>
                <a:moveTo>
                  <a:pt x="7614013" y="1973448"/>
                </a:moveTo>
                <a:lnTo>
                  <a:pt x="7724838" y="1973448"/>
                </a:lnTo>
                <a:lnTo>
                  <a:pt x="7724838" y="2084273"/>
                </a:lnTo>
                <a:lnTo>
                  <a:pt x="7614013" y="2084273"/>
                </a:lnTo>
                <a:close/>
                <a:moveTo>
                  <a:pt x="9715629" y="1973448"/>
                </a:moveTo>
                <a:lnTo>
                  <a:pt x="9826454" y="1973448"/>
                </a:lnTo>
                <a:lnTo>
                  <a:pt x="9826454" y="2084273"/>
                </a:lnTo>
                <a:lnTo>
                  <a:pt x="9715629" y="2084273"/>
                </a:lnTo>
                <a:close/>
                <a:moveTo>
                  <a:pt x="8664821" y="1973448"/>
                </a:moveTo>
                <a:lnTo>
                  <a:pt x="8775646" y="1973448"/>
                </a:lnTo>
                <a:lnTo>
                  <a:pt x="8775646" y="2084273"/>
                </a:lnTo>
                <a:lnTo>
                  <a:pt x="8664821" y="2084273"/>
                </a:lnTo>
                <a:close/>
                <a:moveTo>
                  <a:pt x="11817249" y="1973448"/>
                </a:moveTo>
                <a:lnTo>
                  <a:pt x="11928074" y="1973448"/>
                </a:lnTo>
                <a:lnTo>
                  <a:pt x="11928074" y="2084273"/>
                </a:lnTo>
                <a:lnTo>
                  <a:pt x="11817249" y="2084273"/>
                </a:lnTo>
                <a:close/>
                <a:moveTo>
                  <a:pt x="10766437" y="1973448"/>
                </a:moveTo>
                <a:lnTo>
                  <a:pt x="10877262" y="1973448"/>
                </a:lnTo>
                <a:lnTo>
                  <a:pt x="10877262" y="2084273"/>
                </a:lnTo>
                <a:lnTo>
                  <a:pt x="10766437" y="2084273"/>
                </a:lnTo>
                <a:close/>
                <a:moveTo>
                  <a:pt x="3441643" y="1557959"/>
                </a:moveTo>
                <a:lnTo>
                  <a:pt x="2968431" y="2031169"/>
                </a:lnTo>
                <a:lnTo>
                  <a:pt x="3437348" y="2500070"/>
                </a:lnTo>
                <a:lnTo>
                  <a:pt x="3497959" y="2500070"/>
                </a:lnTo>
                <a:lnTo>
                  <a:pt x="3966865" y="2031168"/>
                </a:lnTo>
                <a:lnTo>
                  <a:pt x="3493665" y="1557959"/>
                </a:lnTo>
                <a:close/>
                <a:moveTo>
                  <a:pt x="2390961" y="1557959"/>
                </a:moveTo>
                <a:lnTo>
                  <a:pt x="1917745" y="2031169"/>
                </a:lnTo>
                <a:lnTo>
                  <a:pt x="2386665" y="2500070"/>
                </a:lnTo>
                <a:lnTo>
                  <a:pt x="2447277" y="2500070"/>
                </a:lnTo>
                <a:lnTo>
                  <a:pt x="2916189" y="2031169"/>
                </a:lnTo>
                <a:lnTo>
                  <a:pt x="2442980" y="1557959"/>
                </a:lnTo>
                <a:close/>
                <a:moveTo>
                  <a:pt x="1340273" y="1557959"/>
                </a:moveTo>
                <a:lnTo>
                  <a:pt x="867066" y="2031167"/>
                </a:lnTo>
                <a:lnTo>
                  <a:pt x="1335980" y="2500070"/>
                </a:lnTo>
                <a:lnTo>
                  <a:pt x="1396589" y="2500070"/>
                </a:lnTo>
                <a:lnTo>
                  <a:pt x="1865501" y="2031169"/>
                </a:lnTo>
                <a:lnTo>
                  <a:pt x="1392293" y="1557959"/>
                </a:lnTo>
                <a:close/>
                <a:moveTo>
                  <a:pt x="5542986" y="1557958"/>
                </a:moveTo>
                <a:lnTo>
                  <a:pt x="5069790" y="2031167"/>
                </a:lnTo>
                <a:lnTo>
                  <a:pt x="5538694" y="2500070"/>
                </a:lnTo>
                <a:lnTo>
                  <a:pt x="5599302" y="2500070"/>
                </a:lnTo>
                <a:lnTo>
                  <a:pt x="6068206" y="2031166"/>
                </a:lnTo>
                <a:lnTo>
                  <a:pt x="5595011" y="1557958"/>
                </a:lnTo>
                <a:close/>
                <a:moveTo>
                  <a:pt x="4492305" y="1557958"/>
                </a:moveTo>
                <a:lnTo>
                  <a:pt x="4019109" y="2031168"/>
                </a:lnTo>
                <a:lnTo>
                  <a:pt x="4488010" y="2500070"/>
                </a:lnTo>
                <a:lnTo>
                  <a:pt x="4548620" y="2500070"/>
                </a:lnTo>
                <a:lnTo>
                  <a:pt x="5017539" y="2031167"/>
                </a:lnTo>
                <a:lnTo>
                  <a:pt x="4544326" y="1557958"/>
                </a:lnTo>
                <a:close/>
                <a:moveTo>
                  <a:pt x="7644337" y="1557958"/>
                </a:moveTo>
                <a:lnTo>
                  <a:pt x="7171129" y="2031167"/>
                </a:lnTo>
                <a:lnTo>
                  <a:pt x="7640044" y="2500070"/>
                </a:lnTo>
                <a:lnTo>
                  <a:pt x="7700653" y="2500070"/>
                </a:lnTo>
                <a:lnTo>
                  <a:pt x="8169569" y="2031167"/>
                </a:lnTo>
                <a:lnTo>
                  <a:pt x="7696361" y="1557958"/>
                </a:lnTo>
                <a:close/>
                <a:moveTo>
                  <a:pt x="6593656" y="1557958"/>
                </a:moveTo>
                <a:lnTo>
                  <a:pt x="6120450" y="2031165"/>
                </a:lnTo>
                <a:lnTo>
                  <a:pt x="6589366" y="2500070"/>
                </a:lnTo>
                <a:lnTo>
                  <a:pt x="6649970" y="2500070"/>
                </a:lnTo>
                <a:lnTo>
                  <a:pt x="7118885" y="2031167"/>
                </a:lnTo>
                <a:lnTo>
                  <a:pt x="6645676" y="1557958"/>
                </a:lnTo>
                <a:close/>
                <a:moveTo>
                  <a:pt x="9745703" y="1557958"/>
                </a:moveTo>
                <a:lnTo>
                  <a:pt x="9272494" y="2031167"/>
                </a:lnTo>
                <a:lnTo>
                  <a:pt x="9741408" y="2500070"/>
                </a:lnTo>
                <a:lnTo>
                  <a:pt x="9802016" y="2500070"/>
                </a:lnTo>
                <a:lnTo>
                  <a:pt x="10270931" y="2031167"/>
                </a:lnTo>
                <a:lnTo>
                  <a:pt x="9797723" y="1557958"/>
                </a:lnTo>
                <a:close/>
                <a:moveTo>
                  <a:pt x="8695019" y="1557958"/>
                </a:moveTo>
                <a:lnTo>
                  <a:pt x="8221812" y="2031166"/>
                </a:lnTo>
                <a:lnTo>
                  <a:pt x="8690730" y="2500070"/>
                </a:lnTo>
                <a:lnTo>
                  <a:pt x="8751334" y="2500070"/>
                </a:lnTo>
                <a:lnTo>
                  <a:pt x="9220250" y="2031166"/>
                </a:lnTo>
                <a:lnTo>
                  <a:pt x="8747043" y="1557958"/>
                </a:lnTo>
                <a:close/>
                <a:moveTo>
                  <a:pt x="10796383" y="1557958"/>
                </a:moveTo>
                <a:lnTo>
                  <a:pt x="10323175" y="2031166"/>
                </a:lnTo>
                <a:lnTo>
                  <a:pt x="10792091" y="2500070"/>
                </a:lnTo>
                <a:lnTo>
                  <a:pt x="10852696" y="2500070"/>
                </a:lnTo>
                <a:lnTo>
                  <a:pt x="11321614" y="2031164"/>
                </a:lnTo>
                <a:lnTo>
                  <a:pt x="10848409" y="1557958"/>
                </a:lnTo>
                <a:close/>
                <a:moveTo>
                  <a:pt x="783781" y="1447135"/>
                </a:moveTo>
                <a:lnTo>
                  <a:pt x="894606" y="1447135"/>
                </a:lnTo>
                <a:lnTo>
                  <a:pt x="894606" y="1557959"/>
                </a:lnTo>
                <a:lnTo>
                  <a:pt x="783781" y="1557959"/>
                </a:lnTo>
                <a:close/>
                <a:moveTo>
                  <a:pt x="1834586" y="1447134"/>
                </a:moveTo>
                <a:lnTo>
                  <a:pt x="1945411" y="1447134"/>
                </a:lnTo>
                <a:lnTo>
                  <a:pt x="1945411" y="1557959"/>
                </a:lnTo>
                <a:lnTo>
                  <a:pt x="1834586" y="1557959"/>
                </a:lnTo>
                <a:close/>
                <a:moveTo>
                  <a:pt x="4987002" y="1447134"/>
                </a:moveTo>
                <a:lnTo>
                  <a:pt x="5097832" y="1447134"/>
                </a:lnTo>
                <a:lnTo>
                  <a:pt x="5097832" y="1557958"/>
                </a:lnTo>
                <a:lnTo>
                  <a:pt x="4987002" y="1557958"/>
                </a:lnTo>
                <a:close/>
                <a:moveTo>
                  <a:pt x="3936204" y="1447134"/>
                </a:moveTo>
                <a:lnTo>
                  <a:pt x="4047028" y="1447134"/>
                </a:lnTo>
                <a:lnTo>
                  <a:pt x="4047028" y="1557959"/>
                </a:lnTo>
                <a:lnTo>
                  <a:pt x="3936204" y="1557959"/>
                </a:lnTo>
                <a:close/>
                <a:moveTo>
                  <a:pt x="2885398" y="1447134"/>
                </a:moveTo>
                <a:lnTo>
                  <a:pt x="2996224" y="1447134"/>
                </a:lnTo>
                <a:lnTo>
                  <a:pt x="2996224" y="1557959"/>
                </a:lnTo>
                <a:lnTo>
                  <a:pt x="2885398" y="1557959"/>
                </a:lnTo>
                <a:close/>
                <a:moveTo>
                  <a:pt x="6037801" y="1447133"/>
                </a:moveTo>
                <a:lnTo>
                  <a:pt x="6148626" y="1447133"/>
                </a:lnTo>
                <a:lnTo>
                  <a:pt x="6148626" y="1557958"/>
                </a:lnTo>
                <a:lnTo>
                  <a:pt x="6037801" y="1557958"/>
                </a:lnTo>
                <a:close/>
                <a:moveTo>
                  <a:pt x="9190225" y="1447133"/>
                </a:moveTo>
                <a:lnTo>
                  <a:pt x="9301050" y="1447133"/>
                </a:lnTo>
                <a:lnTo>
                  <a:pt x="9301050" y="1557958"/>
                </a:lnTo>
                <a:lnTo>
                  <a:pt x="9190225" y="1557958"/>
                </a:lnTo>
                <a:close/>
                <a:moveTo>
                  <a:pt x="8139417" y="1447133"/>
                </a:moveTo>
                <a:lnTo>
                  <a:pt x="8250242" y="1447133"/>
                </a:lnTo>
                <a:lnTo>
                  <a:pt x="8250242" y="1557958"/>
                </a:lnTo>
                <a:lnTo>
                  <a:pt x="8139417" y="1557958"/>
                </a:lnTo>
                <a:close/>
                <a:moveTo>
                  <a:pt x="7088609" y="1447133"/>
                </a:moveTo>
                <a:lnTo>
                  <a:pt x="7199434" y="1447133"/>
                </a:lnTo>
                <a:lnTo>
                  <a:pt x="7199434" y="1557958"/>
                </a:lnTo>
                <a:lnTo>
                  <a:pt x="7088609" y="1557958"/>
                </a:lnTo>
                <a:close/>
                <a:moveTo>
                  <a:pt x="10241033" y="1447133"/>
                </a:moveTo>
                <a:lnTo>
                  <a:pt x="10351858" y="1447133"/>
                </a:lnTo>
                <a:lnTo>
                  <a:pt x="10351858" y="1557957"/>
                </a:lnTo>
                <a:lnTo>
                  <a:pt x="10241033" y="1557957"/>
                </a:lnTo>
                <a:close/>
                <a:moveTo>
                  <a:pt x="11291841" y="1447133"/>
                </a:moveTo>
                <a:lnTo>
                  <a:pt x="11402666" y="1447133"/>
                </a:lnTo>
                <a:lnTo>
                  <a:pt x="11402666" y="1557957"/>
                </a:lnTo>
                <a:lnTo>
                  <a:pt x="11291841" y="1557957"/>
                </a:lnTo>
                <a:close/>
                <a:moveTo>
                  <a:pt x="2942310" y="1006607"/>
                </a:moveTo>
                <a:lnTo>
                  <a:pt x="2470820" y="1478100"/>
                </a:lnTo>
                <a:lnTo>
                  <a:pt x="2470820" y="1533556"/>
                </a:lnTo>
                <a:lnTo>
                  <a:pt x="2942310" y="2005047"/>
                </a:lnTo>
                <a:lnTo>
                  <a:pt x="3410804" y="1536556"/>
                </a:lnTo>
                <a:lnTo>
                  <a:pt x="3410804" y="1475099"/>
                </a:lnTo>
                <a:close/>
                <a:moveTo>
                  <a:pt x="1891623" y="1006607"/>
                </a:moveTo>
                <a:lnTo>
                  <a:pt x="1420008" y="1478224"/>
                </a:lnTo>
                <a:lnTo>
                  <a:pt x="1420008" y="1533431"/>
                </a:lnTo>
                <a:lnTo>
                  <a:pt x="1891623" y="2005047"/>
                </a:lnTo>
                <a:lnTo>
                  <a:pt x="2359996" y="1536681"/>
                </a:lnTo>
                <a:lnTo>
                  <a:pt x="2359996" y="1474975"/>
                </a:lnTo>
                <a:close/>
                <a:moveTo>
                  <a:pt x="840943" y="1006607"/>
                </a:moveTo>
                <a:lnTo>
                  <a:pt x="369202" y="1478351"/>
                </a:lnTo>
                <a:lnTo>
                  <a:pt x="369202" y="1533303"/>
                </a:lnTo>
                <a:lnTo>
                  <a:pt x="840944" y="2005046"/>
                </a:lnTo>
                <a:lnTo>
                  <a:pt x="1309184" y="1536806"/>
                </a:lnTo>
                <a:lnTo>
                  <a:pt x="1309184" y="1474850"/>
                </a:lnTo>
                <a:close/>
                <a:moveTo>
                  <a:pt x="3992987" y="1006606"/>
                </a:moveTo>
                <a:lnTo>
                  <a:pt x="3521631" y="1477974"/>
                </a:lnTo>
                <a:lnTo>
                  <a:pt x="3521631" y="1533680"/>
                </a:lnTo>
                <a:lnTo>
                  <a:pt x="3992986" y="2005046"/>
                </a:lnTo>
                <a:lnTo>
                  <a:pt x="4461598" y="1536423"/>
                </a:lnTo>
                <a:lnTo>
                  <a:pt x="4461598" y="1475230"/>
                </a:lnTo>
                <a:close/>
                <a:moveTo>
                  <a:pt x="6094326" y="1006605"/>
                </a:moveTo>
                <a:lnTo>
                  <a:pt x="5623230" y="1477714"/>
                </a:lnTo>
                <a:lnTo>
                  <a:pt x="5623230" y="1533934"/>
                </a:lnTo>
                <a:lnTo>
                  <a:pt x="6094328" y="2005044"/>
                </a:lnTo>
                <a:lnTo>
                  <a:pt x="6563205" y="1536166"/>
                </a:lnTo>
                <a:lnTo>
                  <a:pt x="6563205" y="1475487"/>
                </a:lnTo>
                <a:close/>
                <a:moveTo>
                  <a:pt x="9246371" y="1006604"/>
                </a:moveTo>
                <a:lnTo>
                  <a:pt x="8775646" y="1477332"/>
                </a:lnTo>
                <a:lnTo>
                  <a:pt x="8775646" y="1534319"/>
                </a:lnTo>
                <a:lnTo>
                  <a:pt x="9246371" y="2005045"/>
                </a:lnTo>
                <a:lnTo>
                  <a:pt x="9715629" y="1535786"/>
                </a:lnTo>
                <a:lnTo>
                  <a:pt x="9715629" y="1475864"/>
                </a:lnTo>
                <a:close/>
                <a:moveTo>
                  <a:pt x="5043669" y="1006604"/>
                </a:moveTo>
                <a:lnTo>
                  <a:pt x="4572422" y="1477843"/>
                </a:lnTo>
                <a:lnTo>
                  <a:pt x="4572422" y="1533811"/>
                </a:lnTo>
                <a:lnTo>
                  <a:pt x="5043664" y="2005045"/>
                </a:lnTo>
                <a:lnTo>
                  <a:pt x="5512407" y="1536296"/>
                </a:lnTo>
                <a:lnTo>
                  <a:pt x="5512407" y="1475351"/>
                </a:lnTo>
                <a:close/>
                <a:moveTo>
                  <a:pt x="11347735" y="1006604"/>
                </a:moveTo>
                <a:lnTo>
                  <a:pt x="10877262" y="1477079"/>
                </a:lnTo>
                <a:lnTo>
                  <a:pt x="10877262" y="1534567"/>
                </a:lnTo>
                <a:lnTo>
                  <a:pt x="11347736" y="2005041"/>
                </a:lnTo>
                <a:lnTo>
                  <a:pt x="11817249" y="1535528"/>
                </a:lnTo>
                <a:lnTo>
                  <a:pt x="11817249" y="1476120"/>
                </a:lnTo>
                <a:close/>
                <a:moveTo>
                  <a:pt x="8195690" y="1006604"/>
                </a:moveTo>
                <a:lnTo>
                  <a:pt x="7724838" y="1477458"/>
                </a:lnTo>
                <a:lnTo>
                  <a:pt x="7724838" y="1534191"/>
                </a:lnTo>
                <a:lnTo>
                  <a:pt x="8195691" y="2005044"/>
                </a:lnTo>
                <a:lnTo>
                  <a:pt x="8664821" y="1535914"/>
                </a:lnTo>
                <a:lnTo>
                  <a:pt x="8664821" y="1475736"/>
                </a:lnTo>
                <a:close/>
                <a:moveTo>
                  <a:pt x="7145009" y="1006604"/>
                </a:moveTo>
                <a:lnTo>
                  <a:pt x="6674030" y="1477584"/>
                </a:lnTo>
                <a:lnTo>
                  <a:pt x="6674030" y="1534069"/>
                </a:lnTo>
                <a:lnTo>
                  <a:pt x="7145007" y="2005046"/>
                </a:lnTo>
                <a:lnTo>
                  <a:pt x="7614013" y="1536039"/>
                </a:lnTo>
                <a:lnTo>
                  <a:pt x="7614013" y="1475610"/>
                </a:lnTo>
                <a:close/>
                <a:moveTo>
                  <a:pt x="10297056" y="1006603"/>
                </a:moveTo>
                <a:lnTo>
                  <a:pt x="9826454" y="1477207"/>
                </a:lnTo>
                <a:lnTo>
                  <a:pt x="9826454" y="1534445"/>
                </a:lnTo>
                <a:lnTo>
                  <a:pt x="10297053" y="2005045"/>
                </a:lnTo>
                <a:lnTo>
                  <a:pt x="10766437" y="1535660"/>
                </a:lnTo>
                <a:lnTo>
                  <a:pt x="10766437" y="1475986"/>
                </a:lnTo>
                <a:close/>
                <a:moveTo>
                  <a:pt x="258361" y="922634"/>
                </a:moveTo>
                <a:lnTo>
                  <a:pt x="369186" y="922634"/>
                </a:lnTo>
                <a:lnTo>
                  <a:pt x="369186" y="1033459"/>
                </a:lnTo>
                <a:lnTo>
                  <a:pt x="258361" y="1033459"/>
                </a:lnTo>
                <a:close/>
                <a:moveTo>
                  <a:pt x="2359977" y="922633"/>
                </a:moveTo>
                <a:lnTo>
                  <a:pt x="2470802" y="922633"/>
                </a:lnTo>
                <a:lnTo>
                  <a:pt x="2470802" y="1033458"/>
                </a:lnTo>
                <a:lnTo>
                  <a:pt x="2359977" y="1033458"/>
                </a:lnTo>
                <a:close/>
                <a:moveTo>
                  <a:pt x="1309169" y="922633"/>
                </a:moveTo>
                <a:lnTo>
                  <a:pt x="1419993" y="922633"/>
                </a:lnTo>
                <a:lnTo>
                  <a:pt x="1419993" y="1033458"/>
                </a:lnTo>
                <a:lnTo>
                  <a:pt x="1309169" y="1033458"/>
                </a:lnTo>
                <a:close/>
                <a:moveTo>
                  <a:pt x="5512398" y="922633"/>
                </a:moveTo>
                <a:lnTo>
                  <a:pt x="5623223" y="922633"/>
                </a:lnTo>
                <a:lnTo>
                  <a:pt x="5623223" y="1033458"/>
                </a:lnTo>
                <a:lnTo>
                  <a:pt x="5512398" y="1033458"/>
                </a:lnTo>
                <a:close/>
                <a:moveTo>
                  <a:pt x="4461591" y="922633"/>
                </a:moveTo>
                <a:lnTo>
                  <a:pt x="4572415" y="922633"/>
                </a:lnTo>
                <a:lnTo>
                  <a:pt x="4572415" y="1033458"/>
                </a:lnTo>
                <a:lnTo>
                  <a:pt x="4461591" y="1033458"/>
                </a:lnTo>
                <a:close/>
                <a:moveTo>
                  <a:pt x="3410785" y="922633"/>
                </a:moveTo>
                <a:lnTo>
                  <a:pt x="3521610" y="922633"/>
                </a:lnTo>
                <a:lnTo>
                  <a:pt x="3521610" y="1033458"/>
                </a:lnTo>
                <a:lnTo>
                  <a:pt x="3410785" y="1033458"/>
                </a:lnTo>
                <a:close/>
                <a:moveTo>
                  <a:pt x="7614013" y="922633"/>
                </a:moveTo>
                <a:lnTo>
                  <a:pt x="7724838" y="922633"/>
                </a:lnTo>
                <a:lnTo>
                  <a:pt x="7724838" y="1033458"/>
                </a:lnTo>
                <a:lnTo>
                  <a:pt x="7614013" y="1033458"/>
                </a:lnTo>
                <a:close/>
                <a:moveTo>
                  <a:pt x="6563205" y="922633"/>
                </a:moveTo>
                <a:lnTo>
                  <a:pt x="6674030" y="922633"/>
                </a:lnTo>
                <a:lnTo>
                  <a:pt x="6674030" y="1033458"/>
                </a:lnTo>
                <a:lnTo>
                  <a:pt x="6563205" y="1033458"/>
                </a:lnTo>
                <a:close/>
                <a:moveTo>
                  <a:pt x="10766437" y="922633"/>
                </a:moveTo>
                <a:lnTo>
                  <a:pt x="10877262" y="922633"/>
                </a:lnTo>
                <a:lnTo>
                  <a:pt x="10877262" y="1033458"/>
                </a:lnTo>
                <a:lnTo>
                  <a:pt x="10766437" y="1033458"/>
                </a:lnTo>
                <a:close/>
                <a:moveTo>
                  <a:pt x="9715629" y="922633"/>
                </a:moveTo>
                <a:lnTo>
                  <a:pt x="9826454" y="922633"/>
                </a:lnTo>
                <a:lnTo>
                  <a:pt x="9826454" y="1033458"/>
                </a:lnTo>
                <a:lnTo>
                  <a:pt x="9715629" y="1033458"/>
                </a:lnTo>
                <a:close/>
                <a:moveTo>
                  <a:pt x="8664821" y="922633"/>
                </a:moveTo>
                <a:lnTo>
                  <a:pt x="8775646" y="922633"/>
                </a:lnTo>
                <a:lnTo>
                  <a:pt x="8775646" y="1033458"/>
                </a:lnTo>
                <a:lnTo>
                  <a:pt x="8664821" y="1033458"/>
                </a:lnTo>
                <a:close/>
                <a:moveTo>
                  <a:pt x="11817249" y="922633"/>
                </a:moveTo>
                <a:lnTo>
                  <a:pt x="11928074" y="922633"/>
                </a:lnTo>
                <a:lnTo>
                  <a:pt x="11928074" y="1033458"/>
                </a:lnTo>
                <a:lnTo>
                  <a:pt x="11817249" y="1033458"/>
                </a:lnTo>
                <a:close/>
                <a:moveTo>
                  <a:pt x="1337485" y="510062"/>
                </a:moveTo>
                <a:lnTo>
                  <a:pt x="867065" y="980486"/>
                </a:lnTo>
                <a:lnTo>
                  <a:pt x="1333712" y="1447134"/>
                </a:lnTo>
                <a:lnTo>
                  <a:pt x="1398855" y="1447134"/>
                </a:lnTo>
                <a:lnTo>
                  <a:pt x="1865501" y="980486"/>
                </a:lnTo>
                <a:lnTo>
                  <a:pt x="1395081" y="510062"/>
                </a:lnTo>
                <a:close/>
                <a:moveTo>
                  <a:pt x="2388173" y="510062"/>
                </a:moveTo>
                <a:lnTo>
                  <a:pt x="1917745" y="980486"/>
                </a:lnTo>
                <a:lnTo>
                  <a:pt x="2384399" y="1447134"/>
                </a:lnTo>
                <a:lnTo>
                  <a:pt x="2449542" y="1447134"/>
                </a:lnTo>
                <a:lnTo>
                  <a:pt x="2916189" y="980486"/>
                </a:lnTo>
                <a:lnTo>
                  <a:pt x="2445767" y="510062"/>
                </a:lnTo>
                <a:close/>
                <a:moveTo>
                  <a:pt x="3438856" y="510062"/>
                </a:moveTo>
                <a:lnTo>
                  <a:pt x="2968432" y="980486"/>
                </a:lnTo>
                <a:lnTo>
                  <a:pt x="3435083" y="1447134"/>
                </a:lnTo>
                <a:lnTo>
                  <a:pt x="3500228" y="1447134"/>
                </a:lnTo>
                <a:lnTo>
                  <a:pt x="3966865" y="980485"/>
                </a:lnTo>
                <a:lnTo>
                  <a:pt x="3496454" y="510062"/>
                </a:lnTo>
                <a:close/>
                <a:moveTo>
                  <a:pt x="4489518" y="510062"/>
                </a:moveTo>
                <a:lnTo>
                  <a:pt x="4019109" y="980485"/>
                </a:lnTo>
                <a:lnTo>
                  <a:pt x="4485744" y="1447134"/>
                </a:lnTo>
                <a:lnTo>
                  <a:pt x="4550887" y="1447134"/>
                </a:lnTo>
                <a:lnTo>
                  <a:pt x="5017543" y="980483"/>
                </a:lnTo>
                <a:lnTo>
                  <a:pt x="4547118" y="510062"/>
                </a:lnTo>
                <a:close/>
                <a:moveTo>
                  <a:pt x="5540201" y="510062"/>
                </a:moveTo>
                <a:lnTo>
                  <a:pt x="5069792" y="980483"/>
                </a:lnTo>
                <a:lnTo>
                  <a:pt x="5536431" y="1447134"/>
                </a:lnTo>
                <a:lnTo>
                  <a:pt x="5601567" y="1447134"/>
                </a:lnTo>
                <a:lnTo>
                  <a:pt x="6068204" y="980484"/>
                </a:lnTo>
                <a:lnTo>
                  <a:pt x="5597797" y="510062"/>
                </a:lnTo>
                <a:close/>
                <a:moveTo>
                  <a:pt x="6590867" y="510062"/>
                </a:moveTo>
                <a:lnTo>
                  <a:pt x="6120447" y="980484"/>
                </a:lnTo>
                <a:lnTo>
                  <a:pt x="6587095" y="1447133"/>
                </a:lnTo>
                <a:lnTo>
                  <a:pt x="6652238" y="1447133"/>
                </a:lnTo>
                <a:lnTo>
                  <a:pt x="7118887" y="980483"/>
                </a:lnTo>
                <a:lnTo>
                  <a:pt x="6648468" y="510062"/>
                </a:lnTo>
                <a:close/>
                <a:moveTo>
                  <a:pt x="7641550" y="510061"/>
                </a:moveTo>
                <a:lnTo>
                  <a:pt x="7171131" y="980482"/>
                </a:lnTo>
                <a:lnTo>
                  <a:pt x="7637780" y="1447133"/>
                </a:lnTo>
                <a:lnTo>
                  <a:pt x="7702919" y="1447133"/>
                </a:lnTo>
                <a:lnTo>
                  <a:pt x="8169568" y="980483"/>
                </a:lnTo>
                <a:lnTo>
                  <a:pt x="7699149" y="510061"/>
                </a:lnTo>
                <a:close/>
                <a:moveTo>
                  <a:pt x="8692232" y="510061"/>
                </a:moveTo>
                <a:lnTo>
                  <a:pt x="8221811" y="980484"/>
                </a:lnTo>
                <a:lnTo>
                  <a:pt x="8688459" y="1447133"/>
                </a:lnTo>
                <a:lnTo>
                  <a:pt x="8753603" y="1447133"/>
                </a:lnTo>
                <a:lnTo>
                  <a:pt x="9220250" y="980484"/>
                </a:lnTo>
                <a:lnTo>
                  <a:pt x="8749829" y="510061"/>
                </a:lnTo>
                <a:close/>
                <a:moveTo>
                  <a:pt x="10793597" y="510061"/>
                </a:moveTo>
                <a:lnTo>
                  <a:pt x="10323178" y="980482"/>
                </a:lnTo>
                <a:lnTo>
                  <a:pt x="10789828" y="1447133"/>
                </a:lnTo>
                <a:lnTo>
                  <a:pt x="10854964" y="1447133"/>
                </a:lnTo>
                <a:lnTo>
                  <a:pt x="11321613" y="980483"/>
                </a:lnTo>
                <a:lnTo>
                  <a:pt x="10851193" y="510061"/>
                </a:lnTo>
                <a:close/>
                <a:moveTo>
                  <a:pt x="9742913" y="510061"/>
                </a:moveTo>
                <a:lnTo>
                  <a:pt x="9272493" y="980483"/>
                </a:lnTo>
                <a:lnTo>
                  <a:pt x="9739141" y="1447133"/>
                </a:lnTo>
                <a:lnTo>
                  <a:pt x="9804283" y="1447133"/>
                </a:lnTo>
                <a:lnTo>
                  <a:pt x="10270933" y="980481"/>
                </a:lnTo>
                <a:lnTo>
                  <a:pt x="9800515" y="510061"/>
                </a:lnTo>
                <a:close/>
                <a:moveTo>
                  <a:pt x="783785" y="399238"/>
                </a:moveTo>
                <a:lnTo>
                  <a:pt x="894609" y="399238"/>
                </a:lnTo>
                <a:lnTo>
                  <a:pt x="894609" y="510062"/>
                </a:lnTo>
                <a:lnTo>
                  <a:pt x="783785" y="510062"/>
                </a:lnTo>
                <a:close/>
                <a:moveTo>
                  <a:pt x="2885401" y="399237"/>
                </a:moveTo>
                <a:lnTo>
                  <a:pt x="2996227" y="399237"/>
                </a:lnTo>
                <a:lnTo>
                  <a:pt x="2996227" y="510062"/>
                </a:lnTo>
                <a:lnTo>
                  <a:pt x="2885401" y="510062"/>
                </a:lnTo>
                <a:close/>
                <a:moveTo>
                  <a:pt x="1834590" y="399237"/>
                </a:moveTo>
                <a:lnTo>
                  <a:pt x="1945415" y="399237"/>
                </a:lnTo>
                <a:lnTo>
                  <a:pt x="1945415" y="510062"/>
                </a:lnTo>
                <a:lnTo>
                  <a:pt x="1834590" y="510062"/>
                </a:lnTo>
                <a:close/>
                <a:moveTo>
                  <a:pt x="3936208" y="399237"/>
                </a:moveTo>
                <a:lnTo>
                  <a:pt x="4047032" y="399237"/>
                </a:lnTo>
                <a:lnTo>
                  <a:pt x="4047032" y="510062"/>
                </a:lnTo>
                <a:lnTo>
                  <a:pt x="3936208" y="510062"/>
                </a:lnTo>
                <a:close/>
                <a:moveTo>
                  <a:pt x="4987004" y="399237"/>
                </a:moveTo>
                <a:lnTo>
                  <a:pt x="5097834" y="399237"/>
                </a:lnTo>
                <a:lnTo>
                  <a:pt x="5097834" y="510062"/>
                </a:lnTo>
                <a:lnTo>
                  <a:pt x="4987004" y="510062"/>
                </a:lnTo>
                <a:close/>
                <a:moveTo>
                  <a:pt x="6037802" y="399237"/>
                </a:moveTo>
                <a:lnTo>
                  <a:pt x="6148626" y="399237"/>
                </a:lnTo>
                <a:lnTo>
                  <a:pt x="6148626" y="510062"/>
                </a:lnTo>
                <a:lnTo>
                  <a:pt x="6037802" y="510062"/>
                </a:lnTo>
                <a:close/>
                <a:moveTo>
                  <a:pt x="7088609" y="399237"/>
                </a:moveTo>
                <a:lnTo>
                  <a:pt x="7199434" y="399237"/>
                </a:lnTo>
                <a:lnTo>
                  <a:pt x="7199434" y="510061"/>
                </a:lnTo>
                <a:lnTo>
                  <a:pt x="7088609" y="510061"/>
                </a:lnTo>
                <a:close/>
                <a:moveTo>
                  <a:pt x="8139417" y="399237"/>
                </a:moveTo>
                <a:lnTo>
                  <a:pt x="8250242" y="399237"/>
                </a:lnTo>
                <a:lnTo>
                  <a:pt x="8250242" y="510061"/>
                </a:lnTo>
                <a:lnTo>
                  <a:pt x="8139417" y="510061"/>
                </a:lnTo>
                <a:close/>
                <a:moveTo>
                  <a:pt x="9190225" y="399236"/>
                </a:moveTo>
                <a:lnTo>
                  <a:pt x="9301050" y="399236"/>
                </a:lnTo>
                <a:lnTo>
                  <a:pt x="9301050" y="510061"/>
                </a:lnTo>
                <a:lnTo>
                  <a:pt x="9190225" y="510061"/>
                </a:lnTo>
                <a:close/>
                <a:moveTo>
                  <a:pt x="10241033" y="399236"/>
                </a:moveTo>
                <a:lnTo>
                  <a:pt x="10351858" y="399236"/>
                </a:lnTo>
                <a:lnTo>
                  <a:pt x="10351858" y="510061"/>
                </a:lnTo>
                <a:lnTo>
                  <a:pt x="10241033" y="510061"/>
                </a:lnTo>
                <a:close/>
                <a:moveTo>
                  <a:pt x="11291841" y="399236"/>
                </a:moveTo>
                <a:lnTo>
                  <a:pt x="11402666" y="399236"/>
                </a:lnTo>
                <a:lnTo>
                  <a:pt x="11402666" y="510061"/>
                </a:lnTo>
                <a:lnTo>
                  <a:pt x="11291841" y="510061"/>
                </a:lnTo>
                <a:close/>
                <a:moveTo>
                  <a:pt x="6138405" y="0"/>
                </a:moveTo>
                <a:lnTo>
                  <a:pt x="6190649" y="0"/>
                </a:lnTo>
                <a:lnTo>
                  <a:pt x="6589887" y="399237"/>
                </a:lnTo>
                <a:lnTo>
                  <a:pt x="6649449" y="399237"/>
                </a:lnTo>
                <a:lnTo>
                  <a:pt x="7048684" y="2"/>
                </a:lnTo>
                <a:lnTo>
                  <a:pt x="7100928" y="2"/>
                </a:lnTo>
                <a:lnTo>
                  <a:pt x="6674030" y="426899"/>
                </a:lnTo>
                <a:lnTo>
                  <a:pt x="6674030" y="483379"/>
                </a:lnTo>
                <a:lnTo>
                  <a:pt x="7145009" y="954361"/>
                </a:lnTo>
                <a:lnTo>
                  <a:pt x="7614013" y="485355"/>
                </a:lnTo>
                <a:lnTo>
                  <a:pt x="7614013" y="424926"/>
                </a:lnTo>
                <a:lnTo>
                  <a:pt x="7189086" y="0"/>
                </a:lnTo>
                <a:lnTo>
                  <a:pt x="7241329" y="0"/>
                </a:lnTo>
                <a:lnTo>
                  <a:pt x="7640566" y="399237"/>
                </a:lnTo>
                <a:lnTo>
                  <a:pt x="7700131" y="399237"/>
                </a:lnTo>
                <a:lnTo>
                  <a:pt x="8099367" y="1"/>
                </a:lnTo>
                <a:lnTo>
                  <a:pt x="8151611" y="1"/>
                </a:lnTo>
                <a:lnTo>
                  <a:pt x="7724838" y="426774"/>
                </a:lnTo>
                <a:lnTo>
                  <a:pt x="7724838" y="483508"/>
                </a:lnTo>
                <a:lnTo>
                  <a:pt x="8195689" y="954363"/>
                </a:lnTo>
                <a:lnTo>
                  <a:pt x="8664821" y="485229"/>
                </a:lnTo>
                <a:lnTo>
                  <a:pt x="8664821" y="425053"/>
                </a:lnTo>
                <a:lnTo>
                  <a:pt x="8239767" y="0"/>
                </a:lnTo>
                <a:lnTo>
                  <a:pt x="8292011" y="0"/>
                </a:lnTo>
                <a:lnTo>
                  <a:pt x="8691248" y="399236"/>
                </a:lnTo>
                <a:lnTo>
                  <a:pt x="8750812" y="399236"/>
                </a:lnTo>
                <a:lnTo>
                  <a:pt x="9150049" y="1"/>
                </a:lnTo>
                <a:lnTo>
                  <a:pt x="9202293" y="1"/>
                </a:lnTo>
                <a:lnTo>
                  <a:pt x="8775646" y="426647"/>
                </a:lnTo>
                <a:lnTo>
                  <a:pt x="8775646" y="483635"/>
                </a:lnTo>
                <a:lnTo>
                  <a:pt x="9246372" y="954363"/>
                </a:lnTo>
                <a:lnTo>
                  <a:pt x="9715629" y="485103"/>
                </a:lnTo>
                <a:lnTo>
                  <a:pt x="9715629" y="425175"/>
                </a:lnTo>
                <a:lnTo>
                  <a:pt x="9290453" y="0"/>
                </a:lnTo>
                <a:lnTo>
                  <a:pt x="9342696" y="0"/>
                </a:lnTo>
                <a:lnTo>
                  <a:pt x="9741934" y="399236"/>
                </a:lnTo>
                <a:lnTo>
                  <a:pt x="9801496" y="399236"/>
                </a:lnTo>
                <a:lnTo>
                  <a:pt x="10200732" y="1"/>
                </a:lnTo>
                <a:lnTo>
                  <a:pt x="10252974" y="1"/>
                </a:lnTo>
                <a:lnTo>
                  <a:pt x="9826454" y="426520"/>
                </a:lnTo>
                <a:lnTo>
                  <a:pt x="9826454" y="483756"/>
                </a:lnTo>
                <a:lnTo>
                  <a:pt x="10297055" y="954360"/>
                </a:lnTo>
                <a:lnTo>
                  <a:pt x="10766437" y="484975"/>
                </a:lnTo>
                <a:lnTo>
                  <a:pt x="10766437" y="425305"/>
                </a:lnTo>
                <a:lnTo>
                  <a:pt x="10341131" y="0"/>
                </a:lnTo>
                <a:lnTo>
                  <a:pt x="10393375" y="0"/>
                </a:lnTo>
                <a:lnTo>
                  <a:pt x="10792612" y="399236"/>
                </a:lnTo>
                <a:lnTo>
                  <a:pt x="10852176" y="399236"/>
                </a:lnTo>
                <a:lnTo>
                  <a:pt x="11251411" y="3"/>
                </a:lnTo>
                <a:lnTo>
                  <a:pt x="11303657" y="3"/>
                </a:lnTo>
                <a:lnTo>
                  <a:pt x="10877262" y="426397"/>
                </a:lnTo>
                <a:lnTo>
                  <a:pt x="10877262" y="483887"/>
                </a:lnTo>
                <a:lnTo>
                  <a:pt x="11347735" y="954362"/>
                </a:lnTo>
                <a:lnTo>
                  <a:pt x="11817249" y="484846"/>
                </a:lnTo>
                <a:lnTo>
                  <a:pt x="11817249" y="425436"/>
                </a:lnTo>
                <a:lnTo>
                  <a:pt x="11391812" y="0"/>
                </a:lnTo>
                <a:lnTo>
                  <a:pt x="11444056" y="0"/>
                </a:lnTo>
                <a:lnTo>
                  <a:pt x="11843293" y="399236"/>
                </a:lnTo>
                <a:lnTo>
                  <a:pt x="11902859" y="399236"/>
                </a:lnTo>
                <a:lnTo>
                  <a:pt x="12191973" y="110123"/>
                </a:lnTo>
                <a:lnTo>
                  <a:pt x="12191973" y="162366"/>
                </a:lnTo>
                <a:lnTo>
                  <a:pt x="11928074" y="426265"/>
                </a:lnTo>
                <a:lnTo>
                  <a:pt x="11928074" y="484017"/>
                </a:lnTo>
                <a:lnTo>
                  <a:pt x="12191974" y="747926"/>
                </a:lnTo>
                <a:lnTo>
                  <a:pt x="12191974" y="800166"/>
                </a:lnTo>
                <a:lnTo>
                  <a:pt x="11901874" y="510061"/>
                </a:lnTo>
                <a:lnTo>
                  <a:pt x="11844278" y="510061"/>
                </a:lnTo>
                <a:lnTo>
                  <a:pt x="11373857" y="980483"/>
                </a:lnTo>
                <a:lnTo>
                  <a:pt x="11840505" y="1447132"/>
                </a:lnTo>
                <a:lnTo>
                  <a:pt x="11905645" y="1447132"/>
                </a:lnTo>
                <a:lnTo>
                  <a:pt x="12191976" y="1160803"/>
                </a:lnTo>
                <a:lnTo>
                  <a:pt x="12191976" y="1213046"/>
                </a:lnTo>
                <a:lnTo>
                  <a:pt x="11928074" y="1476947"/>
                </a:lnTo>
                <a:lnTo>
                  <a:pt x="11928074" y="1534702"/>
                </a:lnTo>
                <a:lnTo>
                  <a:pt x="12191975" y="1798604"/>
                </a:lnTo>
                <a:lnTo>
                  <a:pt x="12191975" y="1850847"/>
                </a:lnTo>
                <a:lnTo>
                  <a:pt x="11899087" y="1557957"/>
                </a:lnTo>
                <a:lnTo>
                  <a:pt x="11847063" y="1557957"/>
                </a:lnTo>
                <a:lnTo>
                  <a:pt x="11373858" y="2031163"/>
                </a:lnTo>
                <a:lnTo>
                  <a:pt x="11842778" y="2500070"/>
                </a:lnTo>
                <a:lnTo>
                  <a:pt x="11903378" y="2500070"/>
                </a:lnTo>
                <a:lnTo>
                  <a:pt x="12191975" y="2211473"/>
                </a:lnTo>
                <a:lnTo>
                  <a:pt x="12191974" y="2263716"/>
                </a:lnTo>
                <a:lnTo>
                  <a:pt x="11928074" y="2527616"/>
                </a:lnTo>
                <a:lnTo>
                  <a:pt x="11928074" y="2585366"/>
                </a:lnTo>
                <a:lnTo>
                  <a:pt x="12191978" y="2849270"/>
                </a:lnTo>
                <a:lnTo>
                  <a:pt x="12191977" y="2901515"/>
                </a:lnTo>
                <a:lnTo>
                  <a:pt x="11901357" y="2610895"/>
                </a:lnTo>
                <a:lnTo>
                  <a:pt x="11844795" y="2610895"/>
                </a:lnTo>
                <a:lnTo>
                  <a:pt x="11373856" y="3081835"/>
                </a:lnTo>
                <a:lnTo>
                  <a:pt x="11843230" y="3551209"/>
                </a:lnTo>
                <a:lnTo>
                  <a:pt x="11902922" y="3551209"/>
                </a:lnTo>
                <a:lnTo>
                  <a:pt x="12191974" y="3262156"/>
                </a:lnTo>
                <a:lnTo>
                  <a:pt x="12191974" y="3314400"/>
                </a:lnTo>
                <a:lnTo>
                  <a:pt x="11928074" y="3578299"/>
                </a:lnTo>
                <a:lnTo>
                  <a:pt x="11928074" y="3636053"/>
                </a:lnTo>
                <a:lnTo>
                  <a:pt x="12191975" y="3899954"/>
                </a:lnTo>
                <a:lnTo>
                  <a:pt x="12191975" y="3952198"/>
                </a:lnTo>
                <a:lnTo>
                  <a:pt x="11901811" y="3662034"/>
                </a:lnTo>
                <a:lnTo>
                  <a:pt x="11844339" y="3662034"/>
                </a:lnTo>
                <a:lnTo>
                  <a:pt x="11373856" y="4132518"/>
                </a:lnTo>
                <a:lnTo>
                  <a:pt x="11813331" y="4571992"/>
                </a:lnTo>
                <a:lnTo>
                  <a:pt x="11761089" y="4571991"/>
                </a:lnTo>
                <a:lnTo>
                  <a:pt x="11347736" y="4158638"/>
                </a:lnTo>
                <a:lnTo>
                  <a:pt x="10934382" y="4571992"/>
                </a:lnTo>
                <a:lnTo>
                  <a:pt x="10882138" y="4571992"/>
                </a:lnTo>
                <a:lnTo>
                  <a:pt x="11321614" y="4132516"/>
                </a:lnTo>
                <a:lnTo>
                  <a:pt x="10851132" y="3662034"/>
                </a:lnTo>
                <a:lnTo>
                  <a:pt x="10793656" y="3662034"/>
                </a:lnTo>
                <a:lnTo>
                  <a:pt x="10323175" y="4132515"/>
                </a:lnTo>
                <a:lnTo>
                  <a:pt x="10762651" y="4571991"/>
                </a:lnTo>
                <a:lnTo>
                  <a:pt x="10710406" y="4571992"/>
                </a:lnTo>
                <a:lnTo>
                  <a:pt x="10297052" y="4158638"/>
                </a:lnTo>
                <a:lnTo>
                  <a:pt x="9883699" y="4571992"/>
                </a:lnTo>
                <a:lnTo>
                  <a:pt x="9831456" y="4571992"/>
                </a:lnTo>
                <a:lnTo>
                  <a:pt x="10270931" y="4132517"/>
                </a:lnTo>
                <a:lnTo>
                  <a:pt x="9800448" y="3662034"/>
                </a:lnTo>
                <a:lnTo>
                  <a:pt x="9742974" y="3662034"/>
                </a:lnTo>
                <a:lnTo>
                  <a:pt x="9272491" y="4132517"/>
                </a:lnTo>
                <a:lnTo>
                  <a:pt x="9711968" y="4571993"/>
                </a:lnTo>
                <a:lnTo>
                  <a:pt x="9659723" y="4571993"/>
                </a:lnTo>
                <a:lnTo>
                  <a:pt x="9246369" y="4158639"/>
                </a:lnTo>
                <a:lnTo>
                  <a:pt x="8833016" y="4571992"/>
                </a:lnTo>
                <a:lnTo>
                  <a:pt x="8780772" y="4571992"/>
                </a:lnTo>
                <a:lnTo>
                  <a:pt x="9220247" y="4132517"/>
                </a:lnTo>
                <a:lnTo>
                  <a:pt x="8749764" y="3662034"/>
                </a:lnTo>
                <a:lnTo>
                  <a:pt x="8692294" y="3662034"/>
                </a:lnTo>
                <a:lnTo>
                  <a:pt x="8221812" y="4132516"/>
                </a:lnTo>
                <a:lnTo>
                  <a:pt x="8661288" y="4571992"/>
                </a:lnTo>
                <a:lnTo>
                  <a:pt x="8609042" y="4571992"/>
                </a:lnTo>
                <a:lnTo>
                  <a:pt x="8195689" y="4158639"/>
                </a:lnTo>
                <a:lnTo>
                  <a:pt x="7782334" y="4571994"/>
                </a:lnTo>
                <a:lnTo>
                  <a:pt x="7730092" y="4571994"/>
                </a:lnTo>
                <a:lnTo>
                  <a:pt x="8169568" y="4132518"/>
                </a:lnTo>
                <a:lnTo>
                  <a:pt x="7699085" y="3662034"/>
                </a:lnTo>
                <a:lnTo>
                  <a:pt x="7641614" y="3662034"/>
                </a:lnTo>
                <a:lnTo>
                  <a:pt x="7171129" y="4132518"/>
                </a:lnTo>
                <a:lnTo>
                  <a:pt x="7610604" y="4571993"/>
                </a:lnTo>
                <a:lnTo>
                  <a:pt x="7558360" y="4571993"/>
                </a:lnTo>
                <a:lnTo>
                  <a:pt x="7145007" y="4158640"/>
                </a:lnTo>
                <a:lnTo>
                  <a:pt x="6731655" y="4571993"/>
                </a:lnTo>
                <a:lnTo>
                  <a:pt x="6679410" y="4571993"/>
                </a:lnTo>
                <a:lnTo>
                  <a:pt x="7118885" y="4132518"/>
                </a:lnTo>
                <a:lnTo>
                  <a:pt x="6648402" y="3662034"/>
                </a:lnTo>
                <a:lnTo>
                  <a:pt x="6590932" y="3662034"/>
                </a:lnTo>
                <a:lnTo>
                  <a:pt x="6120448" y="4132519"/>
                </a:lnTo>
                <a:lnTo>
                  <a:pt x="6559922" y="4571993"/>
                </a:lnTo>
                <a:lnTo>
                  <a:pt x="6507678" y="4571993"/>
                </a:lnTo>
                <a:lnTo>
                  <a:pt x="6094326" y="4158641"/>
                </a:lnTo>
                <a:lnTo>
                  <a:pt x="5680985" y="4571992"/>
                </a:lnTo>
                <a:lnTo>
                  <a:pt x="5628744" y="4571992"/>
                </a:lnTo>
                <a:lnTo>
                  <a:pt x="6068205" y="4132519"/>
                </a:lnTo>
                <a:lnTo>
                  <a:pt x="5597731" y="3662034"/>
                </a:lnTo>
                <a:lnTo>
                  <a:pt x="5540263" y="3662034"/>
                </a:lnTo>
                <a:lnTo>
                  <a:pt x="5069789" y="4132518"/>
                </a:lnTo>
                <a:lnTo>
                  <a:pt x="5509253" y="4571993"/>
                </a:lnTo>
                <a:lnTo>
                  <a:pt x="5457012" y="4571993"/>
                </a:lnTo>
                <a:lnTo>
                  <a:pt x="5043664" y="4158640"/>
                </a:lnTo>
                <a:lnTo>
                  <a:pt x="4630303" y="4571992"/>
                </a:lnTo>
                <a:lnTo>
                  <a:pt x="4578059" y="4571992"/>
                </a:lnTo>
                <a:lnTo>
                  <a:pt x="5017539" y="4132518"/>
                </a:lnTo>
                <a:lnTo>
                  <a:pt x="4547049" y="3662034"/>
                </a:lnTo>
                <a:lnTo>
                  <a:pt x="4489581" y="3662034"/>
                </a:lnTo>
                <a:lnTo>
                  <a:pt x="4019108" y="4132519"/>
                </a:lnTo>
                <a:lnTo>
                  <a:pt x="4458568" y="4571993"/>
                </a:lnTo>
                <a:lnTo>
                  <a:pt x="4406323" y="4571993"/>
                </a:lnTo>
                <a:lnTo>
                  <a:pt x="3992985" y="4158641"/>
                </a:lnTo>
                <a:lnTo>
                  <a:pt x="3579645" y="4571992"/>
                </a:lnTo>
                <a:lnTo>
                  <a:pt x="3527403" y="4571992"/>
                </a:lnTo>
                <a:lnTo>
                  <a:pt x="3966864" y="4132520"/>
                </a:lnTo>
                <a:lnTo>
                  <a:pt x="3496388" y="3662034"/>
                </a:lnTo>
                <a:lnTo>
                  <a:pt x="3438920" y="3662034"/>
                </a:lnTo>
                <a:lnTo>
                  <a:pt x="2968432" y="4132519"/>
                </a:lnTo>
                <a:lnTo>
                  <a:pt x="3407908" y="4571992"/>
                </a:lnTo>
                <a:lnTo>
                  <a:pt x="3355663" y="4571992"/>
                </a:lnTo>
                <a:lnTo>
                  <a:pt x="2942311" y="4158641"/>
                </a:lnTo>
                <a:lnTo>
                  <a:pt x="2528961" y="4571991"/>
                </a:lnTo>
                <a:lnTo>
                  <a:pt x="2476717" y="4571991"/>
                </a:lnTo>
                <a:lnTo>
                  <a:pt x="2916189" y="4132519"/>
                </a:lnTo>
                <a:lnTo>
                  <a:pt x="2445706" y="3662034"/>
                </a:lnTo>
                <a:lnTo>
                  <a:pt x="2388237" y="3662034"/>
                </a:lnTo>
                <a:lnTo>
                  <a:pt x="1917745" y="4132520"/>
                </a:lnTo>
                <a:lnTo>
                  <a:pt x="2357225" y="4571992"/>
                </a:lnTo>
                <a:lnTo>
                  <a:pt x="2304981" y="4571993"/>
                </a:lnTo>
                <a:lnTo>
                  <a:pt x="1891623" y="4158642"/>
                </a:lnTo>
                <a:lnTo>
                  <a:pt x="1478275" y="4571991"/>
                </a:lnTo>
                <a:lnTo>
                  <a:pt x="1426031" y="4571991"/>
                </a:lnTo>
                <a:lnTo>
                  <a:pt x="1865501" y="4132520"/>
                </a:lnTo>
                <a:lnTo>
                  <a:pt x="1395017" y="3662034"/>
                </a:lnTo>
                <a:lnTo>
                  <a:pt x="1337551" y="3662034"/>
                </a:lnTo>
                <a:lnTo>
                  <a:pt x="867066" y="4132521"/>
                </a:lnTo>
                <a:lnTo>
                  <a:pt x="1306536" y="4571992"/>
                </a:lnTo>
                <a:lnTo>
                  <a:pt x="1254292" y="4571992"/>
                </a:lnTo>
                <a:lnTo>
                  <a:pt x="840944" y="4158643"/>
                </a:lnTo>
                <a:lnTo>
                  <a:pt x="427595" y="4571993"/>
                </a:lnTo>
                <a:lnTo>
                  <a:pt x="375351" y="4571993"/>
                </a:lnTo>
                <a:lnTo>
                  <a:pt x="814822" y="4132521"/>
                </a:lnTo>
                <a:lnTo>
                  <a:pt x="344336" y="3662034"/>
                </a:lnTo>
                <a:lnTo>
                  <a:pt x="286870" y="3662034"/>
                </a:lnTo>
                <a:lnTo>
                  <a:pt x="5" y="3948900"/>
                </a:lnTo>
                <a:lnTo>
                  <a:pt x="5" y="3896656"/>
                </a:lnTo>
                <a:lnTo>
                  <a:pt x="258369" y="3638291"/>
                </a:lnTo>
                <a:lnTo>
                  <a:pt x="258369" y="3576066"/>
                </a:lnTo>
                <a:lnTo>
                  <a:pt x="1" y="3317698"/>
                </a:lnTo>
                <a:lnTo>
                  <a:pt x="1" y="3265454"/>
                </a:lnTo>
                <a:lnTo>
                  <a:pt x="285756" y="3551209"/>
                </a:lnTo>
                <a:lnTo>
                  <a:pt x="345451" y="3551209"/>
                </a:lnTo>
                <a:lnTo>
                  <a:pt x="814822" y="3081838"/>
                </a:lnTo>
                <a:lnTo>
                  <a:pt x="343880" y="2610895"/>
                </a:lnTo>
                <a:lnTo>
                  <a:pt x="287328" y="2610895"/>
                </a:lnTo>
                <a:lnTo>
                  <a:pt x="6" y="2898217"/>
                </a:lnTo>
                <a:lnTo>
                  <a:pt x="6" y="2845973"/>
                </a:lnTo>
                <a:lnTo>
                  <a:pt x="258373" y="2587605"/>
                </a:lnTo>
                <a:lnTo>
                  <a:pt x="258373" y="2525388"/>
                </a:lnTo>
                <a:lnTo>
                  <a:pt x="1" y="2267015"/>
                </a:lnTo>
                <a:lnTo>
                  <a:pt x="0" y="2214770"/>
                </a:lnTo>
                <a:lnTo>
                  <a:pt x="285299" y="2500070"/>
                </a:lnTo>
                <a:lnTo>
                  <a:pt x="345909" y="2500070"/>
                </a:lnTo>
                <a:lnTo>
                  <a:pt x="814822" y="2031167"/>
                </a:lnTo>
                <a:lnTo>
                  <a:pt x="341616" y="1557959"/>
                </a:lnTo>
                <a:lnTo>
                  <a:pt x="289593" y="1557959"/>
                </a:lnTo>
                <a:lnTo>
                  <a:pt x="4" y="1847551"/>
                </a:lnTo>
                <a:lnTo>
                  <a:pt x="4" y="1795307"/>
                </a:lnTo>
                <a:lnTo>
                  <a:pt x="258377" y="1536932"/>
                </a:lnTo>
                <a:lnTo>
                  <a:pt x="258377" y="1474721"/>
                </a:lnTo>
                <a:lnTo>
                  <a:pt x="2" y="1216345"/>
                </a:lnTo>
                <a:lnTo>
                  <a:pt x="2" y="1164102"/>
                </a:lnTo>
                <a:lnTo>
                  <a:pt x="283034" y="1447135"/>
                </a:lnTo>
                <a:lnTo>
                  <a:pt x="348175" y="1447135"/>
                </a:lnTo>
                <a:lnTo>
                  <a:pt x="814821" y="980486"/>
                </a:lnTo>
                <a:lnTo>
                  <a:pt x="344401" y="510062"/>
                </a:lnTo>
                <a:lnTo>
                  <a:pt x="286805" y="510062"/>
                </a:lnTo>
                <a:lnTo>
                  <a:pt x="5" y="796868"/>
                </a:lnTo>
                <a:lnTo>
                  <a:pt x="5" y="744628"/>
                </a:lnTo>
                <a:lnTo>
                  <a:pt x="258382" y="486242"/>
                </a:lnTo>
                <a:lnTo>
                  <a:pt x="258382" y="424043"/>
                </a:lnTo>
                <a:lnTo>
                  <a:pt x="3" y="165664"/>
                </a:lnTo>
                <a:lnTo>
                  <a:pt x="3" y="113420"/>
                </a:lnTo>
                <a:lnTo>
                  <a:pt x="285820" y="399237"/>
                </a:lnTo>
                <a:lnTo>
                  <a:pt x="345386" y="399237"/>
                </a:lnTo>
                <a:lnTo>
                  <a:pt x="744622" y="2"/>
                </a:lnTo>
                <a:lnTo>
                  <a:pt x="796865" y="2"/>
                </a:lnTo>
                <a:lnTo>
                  <a:pt x="369206" y="427661"/>
                </a:lnTo>
                <a:lnTo>
                  <a:pt x="369206" y="482624"/>
                </a:lnTo>
                <a:lnTo>
                  <a:pt x="840943" y="954364"/>
                </a:lnTo>
                <a:lnTo>
                  <a:pt x="1309187" y="486116"/>
                </a:lnTo>
                <a:lnTo>
                  <a:pt x="1309187" y="424169"/>
                </a:lnTo>
                <a:lnTo>
                  <a:pt x="885019" y="0"/>
                </a:lnTo>
                <a:lnTo>
                  <a:pt x="937262" y="0"/>
                </a:lnTo>
                <a:lnTo>
                  <a:pt x="1336499" y="399237"/>
                </a:lnTo>
                <a:lnTo>
                  <a:pt x="1396066" y="399237"/>
                </a:lnTo>
                <a:lnTo>
                  <a:pt x="1795300" y="3"/>
                </a:lnTo>
                <a:lnTo>
                  <a:pt x="1847544" y="3"/>
                </a:lnTo>
                <a:lnTo>
                  <a:pt x="1420012" y="427535"/>
                </a:lnTo>
                <a:lnTo>
                  <a:pt x="1420012" y="482750"/>
                </a:lnTo>
                <a:lnTo>
                  <a:pt x="1891623" y="954365"/>
                </a:lnTo>
                <a:lnTo>
                  <a:pt x="2360001" y="485992"/>
                </a:lnTo>
                <a:lnTo>
                  <a:pt x="2360001" y="424295"/>
                </a:lnTo>
                <a:lnTo>
                  <a:pt x="1935698" y="0"/>
                </a:lnTo>
                <a:lnTo>
                  <a:pt x="1987943" y="0"/>
                </a:lnTo>
                <a:lnTo>
                  <a:pt x="2387187" y="399237"/>
                </a:lnTo>
                <a:lnTo>
                  <a:pt x="2446755" y="399237"/>
                </a:lnTo>
                <a:lnTo>
                  <a:pt x="2845991" y="2"/>
                </a:lnTo>
                <a:lnTo>
                  <a:pt x="2898236" y="2"/>
                </a:lnTo>
                <a:lnTo>
                  <a:pt x="2470825" y="427411"/>
                </a:lnTo>
                <a:lnTo>
                  <a:pt x="2470825" y="482875"/>
                </a:lnTo>
                <a:lnTo>
                  <a:pt x="2942310" y="954365"/>
                </a:lnTo>
                <a:lnTo>
                  <a:pt x="3410809" y="485866"/>
                </a:lnTo>
                <a:lnTo>
                  <a:pt x="3410809" y="424419"/>
                </a:lnTo>
                <a:lnTo>
                  <a:pt x="2986386" y="0"/>
                </a:lnTo>
                <a:lnTo>
                  <a:pt x="3038626" y="0"/>
                </a:lnTo>
                <a:lnTo>
                  <a:pt x="3437870" y="399237"/>
                </a:lnTo>
                <a:lnTo>
                  <a:pt x="3497441" y="399237"/>
                </a:lnTo>
                <a:lnTo>
                  <a:pt x="3896667" y="2"/>
                </a:lnTo>
                <a:lnTo>
                  <a:pt x="3948913" y="2"/>
                </a:lnTo>
                <a:lnTo>
                  <a:pt x="3521637" y="427285"/>
                </a:lnTo>
                <a:lnTo>
                  <a:pt x="3521637" y="483001"/>
                </a:lnTo>
                <a:lnTo>
                  <a:pt x="3992987" y="954364"/>
                </a:lnTo>
                <a:lnTo>
                  <a:pt x="4461599" y="485738"/>
                </a:lnTo>
                <a:lnTo>
                  <a:pt x="4461599" y="424543"/>
                </a:lnTo>
                <a:lnTo>
                  <a:pt x="4037068" y="1"/>
                </a:lnTo>
                <a:lnTo>
                  <a:pt x="4089312" y="1"/>
                </a:lnTo>
                <a:lnTo>
                  <a:pt x="4488534" y="399237"/>
                </a:lnTo>
                <a:lnTo>
                  <a:pt x="4548100" y="399237"/>
                </a:lnTo>
                <a:lnTo>
                  <a:pt x="4947332" y="4"/>
                </a:lnTo>
                <a:lnTo>
                  <a:pt x="4999581" y="4"/>
                </a:lnTo>
                <a:lnTo>
                  <a:pt x="4572422" y="427156"/>
                </a:lnTo>
                <a:lnTo>
                  <a:pt x="4572422" y="483126"/>
                </a:lnTo>
                <a:lnTo>
                  <a:pt x="5043667" y="954362"/>
                </a:lnTo>
                <a:lnTo>
                  <a:pt x="5512409" y="485609"/>
                </a:lnTo>
                <a:lnTo>
                  <a:pt x="5512409" y="424674"/>
                </a:lnTo>
                <a:lnTo>
                  <a:pt x="5087742" y="1"/>
                </a:lnTo>
                <a:lnTo>
                  <a:pt x="5139977" y="1"/>
                </a:lnTo>
                <a:lnTo>
                  <a:pt x="5539215" y="399237"/>
                </a:lnTo>
                <a:lnTo>
                  <a:pt x="5598781" y="399237"/>
                </a:lnTo>
                <a:lnTo>
                  <a:pt x="5998007" y="2"/>
                </a:lnTo>
                <a:lnTo>
                  <a:pt x="6050249" y="2"/>
                </a:lnTo>
                <a:lnTo>
                  <a:pt x="5623232" y="427030"/>
                </a:lnTo>
                <a:lnTo>
                  <a:pt x="5623232" y="483255"/>
                </a:lnTo>
                <a:lnTo>
                  <a:pt x="6094326" y="954363"/>
                </a:lnTo>
                <a:lnTo>
                  <a:pt x="6563205" y="485481"/>
                </a:lnTo>
                <a:lnTo>
                  <a:pt x="6563205" y="42479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6AD6EE87-EBD5-4F12-A48A-63ACA297AC8F}" type="datetimeFigureOut">
              <a:rPr lang="en-US" smtClean="0"/>
              <a:t>7/6/2015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8" name="Straight Connector 7"/>
          <p:cNvCxnSpPr/>
          <p:nvPr/>
        </p:nvCxnSpPr>
        <p:spPr>
          <a:xfrm flipV="1">
            <a:off x="838684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816197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CD73815-2707-4475-8F1A-B873CB631BB4}" type="datetimeFigureOut">
              <a:rPr lang="en-US" smtClean="0"/>
              <a:t>7/6/2015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6126402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628900"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90600" y="762000"/>
            <a:ext cx="7581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A4AFB99-0EAB-4182-AFF8-E214C82A68F6}" type="datetimeFigureOut">
              <a:rPr lang="en-US" smtClean="0"/>
              <a:t>7/6/2015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02383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5D3794B-289A-4A80-97D7-111025398D45}" type="datetimeFigureOut">
              <a:rPr lang="en-US" smtClean="0"/>
              <a:t>7/6/2015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4151791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9"/>
          <p:cNvSpPr/>
          <p:nvPr/>
        </p:nvSpPr>
        <p:spPr>
          <a:xfrm>
            <a:off x="24" y="8"/>
            <a:ext cx="12191978" cy="4571994"/>
          </a:xfrm>
          <a:custGeom>
            <a:avLst/>
            <a:gdLst/>
            <a:ahLst/>
            <a:cxnLst/>
            <a:rect l="l" t="t" r="r" b="b"/>
            <a:pathLst>
              <a:path w="12191978" h="4571994">
                <a:moveTo>
                  <a:pt x="1" y="4316129"/>
                </a:moveTo>
                <a:lnTo>
                  <a:pt x="255863" y="4571991"/>
                </a:lnTo>
                <a:lnTo>
                  <a:pt x="203619" y="4571991"/>
                </a:lnTo>
                <a:lnTo>
                  <a:pt x="1" y="4368373"/>
                </a:lnTo>
                <a:close/>
                <a:moveTo>
                  <a:pt x="12191973" y="4312831"/>
                </a:moveTo>
                <a:lnTo>
                  <a:pt x="12191972" y="4365076"/>
                </a:lnTo>
                <a:lnTo>
                  <a:pt x="11985055" y="4571992"/>
                </a:lnTo>
                <a:lnTo>
                  <a:pt x="11932811" y="4571993"/>
                </a:lnTo>
                <a:close/>
                <a:moveTo>
                  <a:pt x="11817249" y="4076816"/>
                </a:moveTo>
                <a:lnTo>
                  <a:pt x="11928074" y="4076816"/>
                </a:lnTo>
                <a:lnTo>
                  <a:pt x="11928074" y="4187641"/>
                </a:lnTo>
                <a:lnTo>
                  <a:pt x="11817249" y="4187641"/>
                </a:lnTo>
                <a:close/>
                <a:moveTo>
                  <a:pt x="10766437" y="4076816"/>
                </a:moveTo>
                <a:lnTo>
                  <a:pt x="10877262" y="4076816"/>
                </a:lnTo>
                <a:lnTo>
                  <a:pt x="10877262" y="4187641"/>
                </a:lnTo>
                <a:lnTo>
                  <a:pt x="10766437" y="4187641"/>
                </a:lnTo>
                <a:close/>
                <a:moveTo>
                  <a:pt x="9715629" y="4076816"/>
                </a:moveTo>
                <a:lnTo>
                  <a:pt x="9826454" y="4076816"/>
                </a:lnTo>
                <a:lnTo>
                  <a:pt x="9826454" y="4187641"/>
                </a:lnTo>
                <a:lnTo>
                  <a:pt x="9715629" y="4187641"/>
                </a:lnTo>
                <a:close/>
                <a:moveTo>
                  <a:pt x="8664821" y="4076816"/>
                </a:moveTo>
                <a:lnTo>
                  <a:pt x="8775646" y="4076816"/>
                </a:lnTo>
                <a:lnTo>
                  <a:pt x="8775646" y="4187641"/>
                </a:lnTo>
                <a:lnTo>
                  <a:pt x="8664821" y="4187641"/>
                </a:lnTo>
                <a:close/>
                <a:moveTo>
                  <a:pt x="7614013" y="4076816"/>
                </a:moveTo>
                <a:lnTo>
                  <a:pt x="7724838" y="4076816"/>
                </a:lnTo>
                <a:lnTo>
                  <a:pt x="7724838" y="4187641"/>
                </a:lnTo>
                <a:lnTo>
                  <a:pt x="7614013" y="4187641"/>
                </a:lnTo>
                <a:close/>
                <a:moveTo>
                  <a:pt x="6563205" y="4076816"/>
                </a:moveTo>
                <a:lnTo>
                  <a:pt x="6674030" y="4076816"/>
                </a:lnTo>
                <a:lnTo>
                  <a:pt x="6674030" y="4187641"/>
                </a:lnTo>
                <a:lnTo>
                  <a:pt x="6563205" y="4187641"/>
                </a:lnTo>
                <a:close/>
                <a:moveTo>
                  <a:pt x="5512397" y="4076816"/>
                </a:moveTo>
                <a:lnTo>
                  <a:pt x="5623222" y="4076816"/>
                </a:lnTo>
                <a:lnTo>
                  <a:pt x="5623222" y="4187641"/>
                </a:lnTo>
                <a:lnTo>
                  <a:pt x="5512397" y="4187641"/>
                </a:lnTo>
                <a:close/>
                <a:moveTo>
                  <a:pt x="4461589" y="4076816"/>
                </a:moveTo>
                <a:lnTo>
                  <a:pt x="4572414" y="4076816"/>
                </a:lnTo>
                <a:lnTo>
                  <a:pt x="4572414" y="4187641"/>
                </a:lnTo>
                <a:lnTo>
                  <a:pt x="4461589" y="4187641"/>
                </a:lnTo>
                <a:close/>
                <a:moveTo>
                  <a:pt x="3410782" y="4076816"/>
                </a:moveTo>
                <a:lnTo>
                  <a:pt x="3521608" y="4076816"/>
                </a:lnTo>
                <a:lnTo>
                  <a:pt x="3521608" y="4187641"/>
                </a:lnTo>
                <a:lnTo>
                  <a:pt x="3410782" y="4187641"/>
                </a:lnTo>
                <a:close/>
                <a:moveTo>
                  <a:pt x="2359975" y="4076816"/>
                </a:moveTo>
                <a:lnTo>
                  <a:pt x="2470800" y="4076816"/>
                </a:lnTo>
                <a:lnTo>
                  <a:pt x="2470800" y="4187641"/>
                </a:lnTo>
                <a:lnTo>
                  <a:pt x="2359975" y="4187641"/>
                </a:lnTo>
                <a:close/>
                <a:moveTo>
                  <a:pt x="1309167" y="4076816"/>
                </a:moveTo>
                <a:lnTo>
                  <a:pt x="1419992" y="4076816"/>
                </a:lnTo>
                <a:lnTo>
                  <a:pt x="1419992" y="4187641"/>
                </a:lnTo>
                <a:lnTo>
                  <a:pt x="1309167" y="4187641"/>
                </a:lnTo>
                <a:close/>
                <a:moveTo>
                  <a:pt x="258359" y="4076816"/>
                </a:moveTo>
                <a:lnTo>
                  <a:pt x="369184" y="4076816"/>
                </a:lnTo>
                <a:lnTo>
                  <a:pt x="369184" y="4187641"/>
                </a:lnTo>
                <a:lnTo>
                  <a:pt x="258359" y="4187641"/>
                </a:lnTo>
                <a:close/>
                <a:moveTo>
                  <a:pt x="11291841" y="3551209"/>
                </a:moveTo>
                <a:lnTo>
                  <a:pt x="11402666" y="3551209"/>
                </a:lnTo>
                <a:lnTo>
                  <a:pt x="11402666" y="3662034"/>
                </a:lnTo>
                <a:lnTo>
                  <a:pt x="11291841" y="3662034"/>
                </a:lnTo>
                <a:close/>
                <a:moveTo>
                  <a:pt x="10241033" y="3551209"/>
                </a:moveTo>
                <a:lnTo>
                  <a:pt x="10351858" y="3551209"/>
                </a:lnTo>
                <a:lnTo>
                  <a:pt x="10351858" y="3662034"/>
                </a:lnTo>
                <a:lnTo>
                  <a:pt x="10241033" y="3662034"/>
                </a:lnTo>
                <a:close/>
                <a:moveTo>
                  <a:pt x="9190225" y="3551209"/>
                </a:moveTo>
                <a:lnTo>
                  <a:pt x="9301050" y="3551209"/>
                </a:lnTo>
                <a:lnTo>
                  <a:pt x="9301050" y="3662034"/>
                </a:lnTo>
                <a:lnTo>
                  <a:pt x="9190225" y="3662034"/>
                </a:lnTo>
                <a:close/>
                <a:moveTo>
                  <a:pt x="8139417" y="3551209"/>
                </a:moveTo>
                <a:lnTo>
                  <a:pt x="8250242" y="3551209"/>
                </a:lnTo>
                <a:lnTo>
                  <a:pt x="8250242" y="3662034"/>
                </a:lnTo>
                <a:lnTo>
                  <a:pt x="8139417" y="3662034"/>
                </a:lnTo>
                <a:close/>
                <a:moveTo>
                  <a:pt x="7088609" y="3551209"/>
                </a:moveTo>
                <a:lnTo>
                  <a:pt x="7199434" y="3551209"/>
                </a:lnTo>
                <a:lnTo>
                  <a:pt x="7199434" y="3662034"/>
                </a:lnTo>
                <a:lnTo>
                  <a:pt x="7088609" y="3662034"/>
                </a:lnTo>
                <a:close/>
                <a:moveTo>
                  <a:pt x="6037801" y="3551209"/>
                </a:moveTo>
                <a:lnTo>
                  <a:pt x="6148626" y="3551209"/>
                </a:lnTo>
                <a:lnTo>
                  <a:pt x="6148626" y="3662034"/>
                </a:lnTo>
                <a:lnTo>
                  <a:pt x="6037801" y="3662034"/>
                </a:lnTo>
                <a:close/>
                <a:moveTo>
                  <a:pt x="4986998" y="3551209"/>
                </a:moveTo>
                <a:lnTo>
                  <a:pt x="5097826" y="3551209"/>
                </a:lnTo>
                <a:lnTo>
                  <a:pt x="5097826" y="3662034"/>
                </a:lnTo>
                <a:lnTo>
                  <a:pt x="4986998" y="3662034"/>
                </a:lnTo>
                <a:close/>
                <a:moveTo>
                  <a:pt x="3936196" y="3551209"/>
                </a:moveTo>
                <a:lnTo>
                  <a:pt x="4047020" y="3551209"/>
                </a:lnTo>
                <a:lnTo>
                  <a:pt x="4047020" y="3662034"/>
                </a:lnTo>
                <a:lnTo>
                  <a:pt x="3936196" y="3662034"/>
                </a:lnTo>
                <a:close/>
                <a:moveTo>
                  <a:pt x="2885389" y="3551209"/>
                </a:moveTo>
                <a:lnTo>
                  <a:pt x="2996214" y="3551209"/>
                </a:lnTo>
                <a:lnTo>
                  <a:pt x="2996214" y="3662034"/>
                </a:lnTo>
                <a:lnTo>
                  <a:pt x="2885389" y="3662034"/>
                </a:lnTo>
                <a:close/>
                <a:moveTo>
                  <a:pt x="1834579" y="3551209"/>
                </a:moveTo>
                <a:lnTo>
                  <a:pt x="1945404" y="3551209"/>
                </a:lnTo>
                <a:lnTo>
                  <a:pt x="1945404" y="3662034"/>
                </a:lnTo>
                <a:lnTo>
                  <a:pt x="1834579" y="3662034"/>
                </a:lnTo>
                <a:close/>
                <a:moveTo>
                  <a:pt x="783773" y="3551209"/>
                </a:moveTo>
                <a:lnTo>
                  <a:pt x="894598" y="3551209"/>
                </a:lnTo>
                <a:lnTo>
                  <a:pt x="894598" y="3662034"/>
                </a:lnTo>
                <a:lnTo>
                  <a:pt x="783773" y="3662034"/>
                </a:lnTo>
                <a:close/>
                <a:moveTo>
                  <a:pt x="2942310" y="3107960"/>
                </a:moveTo>
                <a:lnTo>
                  <a:pt x="2470811" y="3579460"/>
                </a:lnTo>
                <a:lnTo>
                  <a:pt x="2470811" y="3634896"/>
                </a:lnTo>
                <a:lnTo>
                  <a:pt x="2942311" y="4106397"/>
                </a:lnTo>
                <a:lnTo>
                  <a:pt x="3410794" y="3637915"/>
                </a:lnTo>
                <a:lnTo>
                  <a:pt x="3410794" y="3576442"/>
                </a:lnTo>
                <a:close/>
                <a:moveTo>
                  <a:pt x="840944" y="3107960"/>
                </a:moveTo>
                <a:lnTo>
                  <a:pt x="369194" y="3579710"/>
                </a:lnTo>
                <a:lnTo>
                  <a:pt x="369194" y="3634648"/>
                </a:lnTo>
                <a:lnTo>
                  <a:pt x="840944" y="4106399"/>
                </a:lnTo>
                <a:lnTo>
                  <a:pt x="1309176" y="3638165"/>
                </a:lnTo>
                <a:lnTo>
                  <a:pt x="1309176" y="3576193"/>
                </a:lnTo>
                <a:close/>
                <a:moveTo>
                  <a:pt x="3992986" y="3107959"/>
                </a:moveTo>
                <a:lnTo>
                  <a:pt x="3521621" y="3579335"/>
                </a:lnTo>
                <a:lnTo>
                  <a:pt x="3521621" y="3635021"/>
                </a:lnTo>
                <a:lnTo>
                  <a:pt x="3992986" y="4106398"/>
                </a:lnTo>
                <a:lnTo>
                  <a:pt x="4461593" y="3637778"/>
                </a:lnTo>
                <a:lnTo>
                  <a:pt x="4461593" y="3576578"/>
                </a:lnTo>
                <a:close/>
                <a:moveTo>
                  <a:pt x="1891624" y="3107959"/>
                </a:moveTo>
                <a:lnTo>
                  <a:pt x="1420001" y="3579584"/>
                </a:lnTo>
                <a:lnTo>
                  <a:pt x="1420001" y="3634774"/>
                </a:lnTo>
                <a:lnTo>
                  <a:pt x="1891623" y="4106397"/>
                </a:lnTo>
                <a:lnTo>
                  <a:pt x="2359987" y="3638040"/>
                </a:lnTo>
                <a:lnTo>
                  <a:pt x="2359987" y="3576315"/>
                </a:lnTo>
                <a:close/>
                <a:moveTo>
                  <a:pt x="8195689" y="3107959"/>
                </a:moveTo>
                <a:lnTo>
                  <a:pt x="7724838" y="3578810"/>
                </a:lnTo>
                <a:lnTo>
                  <a:pt x="7724838" y="3635541"/>
                </a:lnTo>
                <a:lnTo>
                  <a:pt x="8195691" y="4106395"/>
                </a:lnTo>
                <a:lnTo>
                  <a:pt x="8664821" y="3637265"/>
                </a:lnTo>
                <a:lnTo>
                  <a:pt x="8664821" y="3577091"/>
                </a:lnTo>
                <a:close/>
                <a:moveTo>
                  <a:pt x="5043664" y="3107959"/>
                </a:moveTo>
                <a:lnTo>
                  <a:pt x="4572419" y="3579197"/>
                </a:lnTo>
                <a:lnTo>
                  <a:pt x="4572419" y="3635159"/>
                </a:lnTo>
                <a:lnTo>
                  <a:pt x="5043662" y="4106396"/>
                </a:lnTo>
                <a:lnTo>
                  <a:pt x="5512402" y="3637650"/>
                </a:lnTo>
                <a:lnTo>
                  <a:pt x="5512402" y="3576704"/>
                </a:lnTo>
                <a:close/>
                <a:moveTo>
                  <a:pt x="6094326" y="3107958"/>
                </a:moveTo>
                <a:lnTo>
                  <a:pt x="5623226" y="3579070"/>
                </a:lnTo>
                <a:lnTo>
                  <a:pt x="5623226" y="3635285"/>
                </a:lnTo>
                <a:lnTo>
                  <a:pt x="6094326" y="4106397"/>
                </a:lnTo>
                <a:lnTo>
                  <a:pt x="6563205" y="3637518"/>
                </a:lnTo>
                <a:lnTo>
                  <a:pt x="6563205" y="3576837"/>
                </a:lnTo>
                <a:close/>
                <a:moveTo>
                  <a:pt x="9246372" y="3107957"/>
                </a:moveTo>
                <a:lnTo>
                  <a:pt x="8775646" y="3578683"/>
                </a:lnTo>
                <a:lnTo>
                  <a:pt x="8775646" y="3635671"/>
                </a:lnTo>
                <a:lnTo>
                  <a:pt x="9246369" y="4106395"/>
                </a:lnTo>
                <a:lnTo>
                  <a:pt x="9715629" y="3637135"/>
                </a:lnTo>
                <a:lnTo>
                  <a:pt x="9715629" y="3577215"/>
                </a:lnTo>
                <a:close/>
                <a:moveTo>
                  <a:pt x="7145009" y="3107957"/>
                </a:moveTo>
                <a:lnTo>
                  <a:pt x="6674030" y="3578936"/>
                </a:lnTo>
                <a:lnTo>
                  <a:pt x="6674030" y="3635418"/>
                </a:lnTo>
                <a:lnTo>
                  <a:pt x="7145007" y="4106396"/>
                </a:lnTo>
                <a:lnTo>
                  <a:pt x="7614013" y="3637390"/>
                </a:lnTo>
                <a:lnTo>
                  <a:pt x="7614013" y="3576961"/>
                </a:lnTo>
                <a:close/>
                <a:moveTo>
                  <a:pt x="11347734" y="3107957"/>
                </a:moveTo>
                <a:lnTo>
                  <a:pt x="10877262" y="3578428"/>
                </a:lnTo>
                <a:lnTo>
                  <a:pt x="10877262" y="3635922"/>
                </a:lnTo>
                <a:lnTo>
                  <a:pt x="11347735" y="4106396"/>
                </a:lnTo>
                <a:lnTo>
                  <a:pt x="11817249" y="3636882"/>
                </a:lnTo>
                <a:lnTo>
                  <a:pt x="11817249" y="3577472"/>
                </a:lnTo>
                <a:close/>
                <a:moveTo>
                  <a:pt x="10297053" y="3107955"/>
                </a:moveTo>
                <a:lnTo>
                  <a:pt x="9826454" y="3578554"/>
                </a:lnTo>
                <a:lnTo>
                  <a:pt x="9826454" y="3635794"/>
                </a:lnTo>
                <a:lnTo>
                  <a:pt x="10297054" y="4106394"/>
                </a:lnTo>
                <a:lnTo>
                  <a:pt x="10766437" y="3637011"/>
                </a:lnTo>
                <a:lnTo>
                  <a:pt x="10766437" y="3577339"/>
                </a:lnTo>
                <a:close/>
                <a:moveTo>
                  <a:pt x="11817249" y="3027334"/>
                </a:moveTo>
                <a:lnTo>
                  <a:pt x="11928074" y="3027334"/>
                </a:lnTo>
                <a:lnTo>
                  <a:pt x="11928074" y="3138159"/>
                </a:lnTo>
                <a:lnTo>
                  <a:pt x="11817249" y="3138159"/>
                </a:lnTo>
                <a:close/>
                <a:moveTo>
                  <a:pt x="10766437" y="3027334"/>
                </a:moveTo>
                <a:lnTo>
                  <a:pt x="10877262" y="3027334"/>
                </a:lnTo>
                <a:lnTo>
                  <a:pt x="10877262" y="3138159"/>
                </a:lnTo>
                <a:lnTo>
                  <a:pt x="10766437" y="3138159"/>
                </a:lnTo>
                <a:close/>
                <a:moveTo>
                  <a:pt x="9715629" y="3027334"/>
                </a:moveTo>
                <a:lnTo>
                  <a:pt x="9826454" y="3027334"/>
                </a:lnTo>
                <a:lnTo>
                  <a:pt x="9826454" y="3138159"/>
                </a:lnTo>
                <a:lnTo>
                  <a:pt x="9715629" y="3138159"/>
                </a:lnTo>
                <a:close/>
                <a:moveTo>
                  <a:pt x="8664821" y="3027334"/>
                </a:moveTo>
                <a:lnTo>
                  <a:pt x="8775646" y="3027334"/>
                </a:lnTo>
                <a:lnTo>
                  <a:pt x="8775646" y="3138159"/>
                </a:lnTo>
                <a:lnTo>
                  <a:pt x="8664821" y="3138159"/>
                </a:lnTo>
                <a:close/>
                <a:moveTo>
                  <a:pt x="7614013" y="3027334"/>
                </a:moveTo>
                <a:lnTo>
                  <a:pt x="7724838" y="3027334"/>
                </a:lnTo>
                <a:lnTo>
                  <a:pt x="7724838" y="3138159"/>
                </a:lnTo>
                <a:lnTo>
                  <a:pt x="7614013" y="3138159"/>
                </a:lnTo>
                <a:close/>
                <a:moveTo>
                  <a:pt x="6563205" y="3027334"/>
                </a:moveTo>
                <a:lnTo>
                  <a:pt x="6674030" y="3027334"/>
                </a:lnTo>
                <a:lnTo>
                  <a:pt x="6674030" y="3138159"/>
                </a:lnTo>
                <a:lnTo>
                  <a:pt x="6563205" y="3138159"/>
                </a:lnTo>
                <a:close/>
                <a:moveTo>
                  <a:pt x="5512400" y="3027334"/>
                </a:moveTo>
                <a:lnTo>
                  <a:pt x="5623225" y="3027334"/>
                </a:lnTo>
                <a:lnTo>
                  <a:pt x="5623225" y="3138159"/>
                </a:lnTo>
                <a:lnTo>
                  <a:pt x="5512400" y="3138159"/>
                </a:lnTo>
                <a:close/>
                <a:moveTo>
                  <a:pt x="4461592" y="3027334"/>
                </a:moveTo>
                <a:lnTo>
                  <a:pt x="4572417" y="3027334"/>
                </a:lnTo>
                <a:lnTo>
                  <a:pt x="4572417" y="3138159"/>
                </a:lnTo>
                <a:lnTo>
                  <a:pt x="4461592" y="3138159"/>
                </a:lnTo>
                <a:close/>
                <a:moveTo>
                  <a:pt x="3410790" y="3027334"/>
                </a:moveTo>
                <a:lnTo>
                  <a:pt x="3521616" y="3027334"/>
                </a:lnTo>
                <a:lnTo>
                  <a:pt x="3521616" y="3138159"/>
                </a:lnTo>
                <a:lnTo>
                  <a:pt x="3410790" y="3138159"/>
                </a:lnTo>
                <a:close/>
                <a:moveTo>
                  <a:pt x="2359982" y="3027334"/>
                </a:moveTo>
                <a:lnTo>
                  <a:pt x="2470807" y="3027334"/>
                </a:lnTo>
                <a:lnTo>
                  <a:pt x="2470807" y="3138159"/>
                </a:lnTo>
                <a:lnTo>
                  <a:pt x="2359982" y="3138159"/>
                </a:lnTo>
                <a:close/>
                <a:moveTo>
                  <a:pt x="1309173" y="3027334"/>
                </a:moveTo>
                <a:lnTo>
                  <a:pt x="1419997" y="3027334"/>
                </a:lnTo>
                <a:lnTo>
                  <a:pt x="1419997" y="3138159"/>
                </a:lnTo>
                <a:lnTo>
                  <a:pt x="1309173" y="3138159"/>
                </a:lnTo>
                <a:close/>
                <a:moveTo>
                  <a:pt x="258365" y="3027334"/>
                </a:moveTo>
                <a:lnTo>
                  <a:pt x="369190" y="3027334"/>
                </a:lnTo>
                <a:lnTo>
                  <a:pt x="369190" y="3138159"/>
                </a:lnTo>
                <a:lnTo>
                  <a:pt x="258365" y="3138159"/>
                </a:lnTo>
                <a:close/>
                <a:moveTo>
                  <a:pt x="10794114" y="2610895"/>
                </a:moveTo>
                <a:lnTo>
                  <a:pt x="10323174" y="3081834"/>
                </a:lnTo>
                <a:lnTo>
                  <a:pt x="10792548" y="3551209"/>
                </a:lnTo>
                <a:lnTo>
                  <a:pt x="10852239" y="3551209"/>
                </a:lnTo>
                <a:lnTo>
                  <a:pt x="11321612" y="3081835"/>
                </a:lnTo>
                <a:lnTo>
                  <a:pt x="10850672" y="2610895"/>
                </a:lnTo>
                <a:close/>
                <a:moveTo>
                  <a:pt x="9743434" y="2610895"/>
                </a:moveTo>
                <a:lnTo>
                  <a:pt x="9272494" y="3081834"/>
                </a:lnTo>
                <a:lnTo>
                  <a:pt x="9741869" y="3551209"/>
                </a:lnTo>
                <a:lnTo>
                  <a:pt x="9801555" y="3551209"/>
                </a:lnTo>
                <a:lnTo>
                  <a:pt x="10270931" y="3081833"/>
                </a:lnTo>
                <a:lnTo>
                  <a:pt x="9799992" y="2610895"/>
                </a:lnTo>
                <a:close/>
                <a:moveTo>
                  <a:pt x="8692754" y="2610895"/>
                </a:moveTo>
                <a:lnTo>
                  <a:pt x="8221811" y="3081837"/>
                </a:lnTo>
                <a:lnTo>
                  <a:pt x="8691183" y="3551209"/>
                </a:lnTo>
                <a:lnTo>
                  <a:pt x="8750876" y="3551209"/>
                </a:lnTo>
                <a:lnTo>
                  <a:pt x="9220250" y="3081835"/>
                </a:lnTo>
                <a:lnTo>
                  <a:pt x="8749310" y="2610895"/>
                </a:lnTo>
                <a:close/>
                <a:moveTo>
                  <a:pt x="7642070" y="2610895"/>
                </a:moveTo>
                <a:lnTo>
                  <a:pt x="7171131" y="3081835"/>
                </a:lnTo>
                <a:lnTo>
                  <a:pt x="7640505" y="3551209"/>
                </a:lnTo>
                <a:lnTo>
                  <a:pt x="7700194" y="3551209"/>
                </a:lnTo>
                <a:lnTo>
                  <a:pt x="8169567" y="3081836"/>
                </a:lnTo>
                <a:lnTo>
                  <a:pt x="7698625" y="2610895"/>
                </a:lnTo>
                <a:close/>
                <a:moveTo>
                  <a:pt x="6591389" y="2610895"/>
                </a:moveTo>
                <a:lnTo>
                  <a:pt x="6120448" y="3081836"/>
                </a:lnTo>
                <a:lnTo>
                  <a:pt x="6589820" y="3551209"/>
                </a:lnTo>
                <a:lnTo>
                  <a:pt x="6649514" y="3551209"/>
                </a:lnTo>
                <a:lnTo>
                  <a:pt x="7118887" y="3081836"/>
                </a:lnTo>
                <a:lnTo>
                  <a:pt x="6647947" y="2610895"/>
                </a:lnTo>
                <a:close/>
                <a:moveTo>
                  <a:pt x="5540722" y="2610895"/>
                </a:moveTo>
                <a:lnTo>
                  <a:pt x="5069790" y="3081837"/>
                </a:lnTo>
                <a:lnTo>
                  <a:pt x="5539152" y="3551209"/>
                </a:lnTo>
                <a:lnTo>
                  <a:pt x="5598843" y="3551209"/>
                </a:lnTo>
                <a:lnTo>
                  <a:pt x="6068204" y="3081836"/>
                </a:lnTo>
                <a:lnTo>
                  <a:pt x="5597274" y="2610895"/>
                </a:lnTo>
                <a:close/>
                <a:moveTo>
                  <a:pt x="4490039" y="2610895"/>
                </a:moveTo>
                <a:lnTo>
                  <a:pt x="4019108" y="3081837"/>
                </a:lnTo>
                <a:lnTo>
                  <a:pt x="4488467" y="3551209"/>
                </a:lnTo>
                <a:lnTo>
                  <a:pt x="4548162" y="3551209"/>
                </a:lnTo>
                <a:lnTo>
                  <a:pt x="5017539" y="3081837"/>
                </a:lnTo>
                <a:lnTo>
                  <a:pt x="4546591" y="2610895"/>
                </a:lnTo>
                <a:close/>
                <a:moveTo>
                  <a:pt x="3439377" y="2610895"/>
                </a:moveTo>
                <a:lnTo>
                  <a:pt x="2968431" y="3081838"/>
                </a:lnTo>
                <a:lnTo>
                  <a:pt x="3437805" y="3551209"/>
                </a:lnTo>
                <a:lnTo>
                  <a:pt x="3497502" y="3551209"/>
                </a:lnTo>
                <a:lnTo>
                  <a:pt x="3966864" y="3081837"/>
                </a:lnTo>
                <a:lnTo>
                  <a:pt x="3495931" y="2610895"/>
                </a:lnTo>
                <a:close/>
                <a:moveTo>
                  <a:pt x="2388695" y="2610895"/>
                </a:moveTo>
                <a:lnTo>
                  <a:pt x="1917746" y="3081837"/>
                </a:lnTo>
                <a:lnTo>
                  <a:pt x="2387125" y="3551209"/>
                </a:lnTo>
                <a:lnTo>
                  <a:pt x="2446819" y="3551209"/>
                </a:lnTo>
                <a:lnTo>
                  <a:pt x="2916188" y="3081838"/>
                </a:lnTo>
                <a:lnTo>
                  <a:pt x="2445246" y="2610895"/>
                </a:lnTo>
                <a:close/>
                <a:moveTo>
                  <a:pt x="1338007" y="2610895"/>
                </a:moveTo>
                <a:lnTo>
                  <a:pt x="867066" y="3081838"/>
                </a:lnTo>
                <a:lnTo>
                  <a:pt x="1336436" y="3551209"/>
                </a:lnTo>
                <a:lnTo>
                  <a:pt x="1396132" y="3551209"/>
                </a:lnTo>
                <a:lnTo>
                  <a:pt x="1865502" y="3081837"/>
                </a:lnTo>
                <a:lnTo>
                  <a:pt x="1394561" y="2610895"/>
                </a:lnTo>
                <a:close/>
                <a:moveTo>
                  <a:pt x="11291841" y="2500070"/>
                </a:moveTo>
                <a:lnTo>
                  <a:pt x="11402666" y="2500070"/>
                </a:lnTo>
                <a:lnTo>
                  <a:pt x="11402666" y="2610895"/>
                </a:lnTo>
                <a:lnTo>
                  <a:pt x="11291841" y="2610895"/>
                </a:lnTo>
                <a:close/>
                <a:moveTo>
                  <a:pt x="10241033" y="2500070"/>
                </a:moveTo>
                <a:lnTo>
                  <a:pt x="10351858" y="2500070"/>
                </a:lnTo>
                <a:lnTo>
                  <a:pt x="10351858" y="2610895"/>
                </a:lnTo>
                <a:lnTo>
                  <a:pt x="10241033" y="2610895"/>
                </a:lnTo>
                <a:close/>
                <a:moveTo>
                  <a:pt x="9190225" y="2500070"/>
                </a:moveTo>
                <a:lnTo>
                  <a:pt x="9301050" y="2500070"/>
                </a:lnTo>
                <a:lnTo>
                  <a:pt x="9301050" y="2610895"/>
                </a:lnTo>
                <a:lnTo>
                  <a:pt x="9190225" y="2610895"/>
                </a:lnTo>
                <a:close/>
                <a:moveTo>
                  <a:pt x="8139417" y="2500070"/>
                </a:moveTo>
                <a:lnTo>
                  <a:pt x="8250242" y="2500070"/>
                </a:lnTo>
                <a:lnTo>
                  <a:pt x="8250242" y="2610895"/>
                </a:lnTo>
                <a:lnTo>
                  <a:pt x="8139417" y="2610895"/>
                </a:lnTo>
                <a:close/>
                <a:moveTo>
                  <a:pt x="7088609" y="2500070"/>
                </a:moveTo>
                <a:lnTo>
                  <a:pt x="7199434" y="2500070"/>
                </a:lnTo>
                <a:lnTo>
                  <a:pt x="7199434" y="2610895"/>
                </a:lnTo>
                <a:lnTo>
                  <a:pt x="7088609" y="2610895"/>
                </a:lnTo>
                <a:close/>
                <a:moveTo>
                  <a:pt x="6037801" y="2500070"/>
                </a:moveTo>
                <a:lnTo>
                  <a:pt x="6148626" y="2500070"/>
                </a:lnTo>
                <a:lnTo>
                  <a:pt x="6148626" y="2610895"/>
                </a:lnTo>
                <a:lnTo>
                  <a:pt x="6037801" y="2610895"/>
                </a:lnTo>
                <a:close/>
                <a:moveTo>
                  <a:pt x="4987000" y="2500070"/>
                </a:moveTo>
                <a:lnTo>
                  <a:pt x="5097829" y="2500070"/>
                </a:lnTo>
                <a:lnTo>
                  <a:pt x="5097829" y="2610895"/>
                </a:lnTo>
                <a:lnTo>
                  <a:pt x="4987000" y="2610895"/>
                </a:lnTo>
                <a:close/>
                <a:moveTo>
                  <a:pt x="3936200" y="2500070"/>
                </a:moveTo>
                <a:lnTo>
                  <a:pt x="4047024" y="2500070"/>
                </a:lnTo>
                <a:lnTo>
                  <a:pt x="4047024" y="2610895"/>
                </a:lnTo>
                <a:lnTo>
                  <a:pt x="3936200" y="2610895"/>
                </a:lnTo>
                <a:close/>
                <a:moveTo>
                  <a:pt x="2885393" y="2500070"/>
                </a:moveTo>
                <a:lnTo>
                  <a:pt x="2996218" y="2500070"/>
                </a:lnTo>
                <a:lnTo>
                  <a:pt x="2996218" y="2610895"/>
                </a:lnTo>
                <a:lnTo>
                  <a:pt x="2885393" y="2610895"/>
                </a:lnTo>
                <a:close/>
                <a:moveTo>
                  <a:pt x="1834583" y="2500070"/>
                </a:moveTo>
                <a:lnTo>
                  <a:pt x="1945408" y="2500070"/>
                </a:lnTo>
                <a:lnTo>
                  <a:pt x="1945408" y="2610895"/>
                </a:lnTo>
                <a:lnTo>
                  <a:pt x="1834583" y="2610895"/>
                </a:lnTo>
                <a:close/>
                <a:moveTo>
                  <a:pt x="783777" y="2500070"/>
                </a:moveTo>
                <a:lnTo>
                  <a:pt x="894602" y="2500070"/>
                </a:lnTo>
                <a:lnTo>
                  <a:pt x="894602" y="2610895"/>
                </a:lnTo>
                <a:lnTo>
                  <a:pt x="783777" y="2610895"/>
                </a:lnTo>
                <a:close/>
                <a:moveTo>
                  <a:pt x="1891623" y="2057291"/>
                </a:moveTo>
                <a:lnTo>
                  <a:pt x="1420005" y="2528898"/>
                </a:lnTo>
                <a:lnTo>
                  <a:pt x="1420005" y="2584095"/>
                </a:lnTo>
                <a:lnTo>
                  <a:pt x="1891624" y="3055715"/>
                </a:lnTo>
                <a:lnTo>
                  <a:pt x="2359991" y="2587356"/>
                </a:lnTo>
                <a:lnTo>
                  <a:pt x="2359991" y="2525640"/>
                </a:lnTo>
                <a:close/>
                <a:moveTo>
                  <a:pt x="2942310" y="2057291"/>
                </a:moveTo>
                <a:lnTo>
                  <a:pt x="2470816" y="2528774"/>
                </a:lnTo>
                <a:lnTo>
                  <a:pt x="2470816" y="2584221"/>
                </a:lnTo>
                <a:lnTo>
                  <a:pt x="2942310" y="3055716"/>
                </a:lnTo>
                <a:lnTo>
                  <a:pt x="3410799" y="2587229"/>
                </a:lnTo>
                <a:lnTo>
                  <a:pt x="3410799" y="2525765"/>
                </a:lnTo>
                <a:close/>
                <a:moveTo>
                  <a:pt x="3992986" y="2057290"/>
                </a:moveTo>
                <a:lnTo>
                  <a:pt x="3521627" y="2528649"/>
                </a:lnTo>
                <a:lnTo>
                  <a:pt x="3521627" y="2584345"/>
                </a:lnTo>
                <a:lnTo>
                  <a:pt x="3992986" y="3055715"/>
                </a:lnTo>
                <a:lnTo>
                  <a:pt x="4461596" y="2587094"/>
                </a:lnTo>
                <a:lnTo>
                  <a:pt x="4461596" y="2525899"/>
                </a:lnTo>
                <a:close/>
                <a:moveTo>
                  <a:pt x="840944" y="2057289"/>
                </a:moveTo>
                <a:lnTo>
                  <a:pt x="369198" y="2529024"/>
                </a:lnTo>
                <a:lnTo>
                  <a:pt x="369198" y="2583969"/>
                </a:lnTo>
                <a:lnTo>
                  <a:pt x="840944" y="3055716"/>
                </a:lnTo>
                <a:lnTo>
                  <a:pt x="1309180" y="2587479"/>
                </a:lnTo>
                <a:lnTo>
                  <a:pt x="1309180" y="2525514"/>
                </a:lnTo>
                <a:close/>
                <a:moveTo>
                  <a:pt x="7145007" y="2057289"/>
                </a:moveTo>
                <a:lnTo>
                  <a:pt x="6674030" y="2528255"/>
                </a:lnTo>
                <a:lnTo>
                  <a:pt x="6674030" y="2584733"/>
                </a:lnTo>
                <a:lnTo>
                  <a:pt x="7145010" y="3055713"/>
                </a:lnTo>
                <a:lnTo>
                  <a:pt x="7614013" y="2586710"/>
                </a:lnTo>
                <a:lnTo>
                  <a:pt x="7614013" y="2526283"/>
                </a:lnTo>
                <a:close/>
                <a:moveTo>
                  <a:pt x="5043664" y="2057289"/>
                </a:moveTo>
                <a:lnTo>
                  <a:pt x="4572421" y="2528513"/>
                </a:lnTo>
                <a:lnTo>
                  <a:pt x="4572421" y="2584480"/>
                </a:lnTo>
                <a:lnTo>
                  <a:pt x="5043664" y="3055715"/>
                </a:lnTo>
                <a:lnTo>
                  <a:pt x="5512404" y="2586968"/>
                </a:lnTo>
                <a:lnTo>
                  <a:pt x="5512404" y="2526024"/>
                </a:lnTo>
                <a:close/>
                <a:moveTo>
                  <a:pt x="10297053" y="2057288"/>
                </a:moveTo>
                <a:lnTo>
                  <a:pt x="9826454" y="2527875"/>
                </a:lnTo>
                <a:lnTo>
                  <a:pt x="9826454" y="2585115"/>
                </a:lnTo>
                <a:lnTo>
                  <a:pt x="10297052" y="3055713"/>
                </a:lnTo>
                <a:lnTo>
                  <a:pt x="10766437" y="2586328"/>
                </a:lnTo>
                <a:lnTo>
                  <a:pt x="10766437" y="2526660"/>
                </a:lnTo>
                <a:close/>
                <a:moveTo>
                  <a:pt x="9246373" y="2057288"/>
                </a:moveTo>
                <a:lnTo>
                  <a:pt x="8775646" y="2528002"/>
                </a:lnTo>
                <a:lnTo>
                  <a:pt x="8775646" y="2584986"/>
                </a:lnTo>
                <a:lnTo>
                  <a:pt x="9246373" y="3055713"/>
                </a:lnTo>
                <a:lnTo>
                  <a:pt x="9715629" y="2586457"/>
                </a:lnTo>
                <a:lnTo>
                  <a:pt x="9715629" y="2526532"/>
                </a:lnTo>
                <a:close/>
                <a:moveTo>
                  <a:pt x="8195690" y="2057288"/>
                </a:moveTo>
                <a:lnTo>
                  <a:pt x="7724838" y="2528128"/>
                </a:lnTo>
                <a:lnTo>
                  <a:pt x="7724838" y="2584864"/>
                </a:lnTo>
                <a:lnTo>
                  <a:pt x="8195689" y="3055714"/>
                </a:lnTo>
                <a:lnTo>
                  <a:pt x="8664821" y="2586582"/>
                </a:lnTo>
                <a:lnTo>
                  <a:pt x="8664821" y="2526406"/>
                </a:lnTo>
                <a:close/>
                <a:moveTo>
                  <a:pt x="6094328" y="2057287"/>
                </a:moveTo>
                <a:lnTo>
                  <a:pt x="5623228" y="2528386"/>
                </a:lnTo>
                <a:lnTo>
                  <a:pt x="5623228" y="2584606"/>
                </a:lnTo>
                <a:lnTo>
                  <a:pt x="6094325" y="3055714"/>
                </a:lnTo>
                <a:lnTo>
                  <a:pt x="6563205" y="2586835"/>
                </a:lnTo>
                <a:lnTo>
                  <a:pt x="6563205" y="2526153"/>
                </a:lnTo>
                <a:close/>
                <a:moveTo>
                  <a:pt x="11347736" y="2057286"/>
                </a:moveTo>
                <a:lnTo>
                  <a:pt x="10877262" y="2527747"/>
                </a:lnTo>
                <a:lnTo>
                  <a:pt x="10877262" y="2585241"/>
                </a:lnTo>
                <a:lnTo>
                  <a:pt x="11347734" y="3055713"/>
                </a:lnTo>
                <a:lnTo>
                  <a:pt x="11817249" y="2586199"/>
                </a:lnTo>
                <a:lnTo>
                  <a:pt x="11817249" y="2526787"/>
                </a:lnTo>
                <a:close/>
                <a:moveTo>
                  <a:pt x="258363" y="1973449"/>
                </a:moveTo>
                <a:lnTo>
                  <a:pt x="369188" y="1973449"/>
                </a:lnTo>
                <a:lnTo>
                  <a:pt x="369188" y="2084274"/>
                </a:lnTo>
                <a:lnTo>
                  <a:pt x="258363" y="2084274"/>
                </a:lnTo>
                <a:close/>
                <a:moveTo>
                  <a:pt x="2359980" y="1973449"/>
                </a:moveTo>
                <a:lnTo>
                  <a:pt x="2470805" y="1973449"/>
                </a:lnTo>
                <a:lnTo>
                  <a:pt x="2470805" y="2084274"/>
                </a:lnTo>
                <a:lnTo>
                  <a:pt x="2359980" y="2084274"/>
                </a:lnTo>
                <a:close/>
                <a:moveTo>
                  <a:pt x="1309171" y="1973449"/>
                </a:moveTo>
                <a:lnTo>
                  <a:pt x="1419995" y="1973449"/>
                </a:lnTo>
                <a:lnTo>
                  <a:pt x="1419995" y="2084274"/>
                </a:lnTo>
                <a:lnTo>
                  <a:pt x="1309171" y="2084274"/>
                </a:lnTo>
                <a:close/>
                <a:moveTo>
                  <a:pt x="4461591" y="1973448"/>
                </a:moveTo>
                <a:lnTo>
                  <a:pt x="4572416" y="1973448"/>
                </a:lnTo>
                <a:lnTo>
                  <a:pt x="4572416" y="2084273"/>
                </a:lnTo>
                <a:lnTo>
                  <a:pt x="4461591" y="2084273"/>
                </a:lnTo>
                <a:close/>
                <a:moveTo>
                  <a:pt x="3410788" y="1973448"/>
                </a:moveTo>
                <a:lnTo>
                  <a:pt x="3521614" y="1973448"/>
                </a:lnTo>
                <a:lnTo>
                  <a:pt x="3521614" y="2084273"/>
                </a:lnTo>
                <a:lnTo>
                  <a:pt x="3410788" y="2084273"/>
                </a:lnTo>
                <a:close/>
                <a:moveTo>
                  <a:pt x="6563205" y="1973448"/>
                </a:moveTo>
                <a:lnTo>
                  <a:pt x="6674030" y="1973448"/>
                </a:lnTo>
                <a:lnTo>
                  <a:pt x="6674030" y="2084273"/>
                </a:lnTo>
                <a:lnTo>
                  <a:pt x="6563205" y="2084273"/>
                </a:lnTo>
                <a:close/>
                <a:moveTo>
                  <a:pt x="5512399" y="1973448"/>
                </a:moveTo>
                <a:lnTo>
                  <a:pt x="5623224" y="1973448"/>
                </a:lnTo>
                <a:lnTo>
                  <a:pt x="5623224" y="2084273"/>
                </a:lnTo>
                <a:lnTo>
                  <a:pt x="5512399" y="2084273"/>
                </a:lnTo>
                <a:close/>
                <a:moveTo>
                  <a:pt x="7614013" y="1973448"/>
                </a:moveTo>
                <a:lnTo>
                  <a:pt x="7724838" y="1973448"/>
                </a:lnTo>
                <a:lnTo>
                  <a:pt x="7724838" y="2084273"/>
                </a:lnTo>
                <a:lnTo>
                  <a:pt x="7614013" y="2084273"/>
                </a:lnTo>
                <a:close/>
                <a:moveTo>
                  <a:pt x="9715629" y="1973448"/>
                </a:moveTo>
                <a:lnTo>
                  <a:pt x="9826454" y="1973448"/>
                </a:lnTo>
                <a:lnTo>
                  <a:pt x="9826454" y="2084273"/>
                </a:lnTo>
                <a:lnTo>
                  <a:pt x="9715629" y="2084273"/>
                </a:lnTo>
                <a:close/>
                <a:moveTo>
                  <a:pt x="8664821" y="1973448"/>
                </a:moveTo>
                <a:lnTo>
                  <a:pt x="8775646" y="1973448"/>
                </a:lnTo>
                <a:lnTo>
                  <a:pt x="8775646" y="2084273"/>
                </a:lnTo>
                <a:lnTo>
                  <a:pt x="8664821" y="2084273"/>
                </a:lnTo>
                <a:close/>
                <a:moveTo>
                  <a:pt x="11817249" y="1973448"/>
                </a:moveTo>
                <a:lnTo>
                  <a:pt x="11928074" y="1973448"/>
                </a:lnTo>
                <a:lnTo>
                  <a:pt x="11928074" y="2084273"/>
                </a:lnTo>
                <a:lnTo>
                  <a:pt x="11817249" y="2084273"/>
                </a:lnTo>
                <a:close/>
                <a:moveTo>
                  <a:pt x="10766437" y="1973448"/>
                </a:moveTo>
                <a:lnTo>
                  <a:pt x="10877262" y="1973448"/>
                </a:lnTo>
                <a:lnTo>
                  <a:pt x="10877262" y="2084273"/>
                </a:lnTo>
                <a:lnTo>
                  <a:pt x="10766437" y="2084273"/>
                </a:lnTo>
                <a:close/>
                <a:moveTo>
                  <a:pt x="3441643" y="1557959"/>
                </a:moveTo>
                <a:lnTo>
                  <a:pt x="2968431" y="2031169"/>
                </a:lnTo>
                <a:lnTo>
                  <a:pt x="3437348" y="2500070"/>
                </a:lnTo>
                <a:lnTo>
                  <a:pt x="3497959" y="2500070"/>
                </a:lnTo>
                <a:lnTo>
                  <a:pt x="3966865" y="2031168"/>
                </a:lnTo>
                <a:lnTo>
                  <a:pt x="3493665" y="1557959"/>
                </a:lnTo>
                <a:close/>
                <a:moveTo>
                  <a:pt x="2390961" y="1557959"/>
                </a:moveTo>
                <a:lnTo>
                  <a:pt x="1917745" y="2031169"/>
                </a:lnTo>
                <a:lnTo>
                  <a:pt x="2386665" y="2500070"/>
                </a:lnTo>
                <a:lnTo>
                  <a:pt x="2447277" y="2500070"/>
                </a:lnTo>
                <a:lnTo>
                  <a:pt x="2916189" y="2031169"/>
                </a:lnTo>
                <a:lnTo>
                  <a:pt x="2442980" y="1557959"/>
                </a:lnTo>
                <a:close/>
                <a:moveTo>
                  <a:pt x="1340273" y="1557959"/>
                </a:moveTo>
                <a:lnTo>
                  <a:pt x="867066" y="2031167"/>
                </a:lnTo>
                <a:lnTo>
                  <a:pt x="1335980" y="2500070"/>
                </a:lnTo>
                <a:lnTo>
                  <a:pt x="1396589" y="2500070"/>
                </a:lnTo>
                <a:lnTo>
                  <a:pt x="1865501" y="2031169"/>
                </a:lnTo>
                <a:lnTo>
                  <a:pt x="1392293" y="1557959"/>
                </a:lnTo>
                <a:close/>
                <a:moveTo>
                  <a:pt x="5542986" y="1557958"/>
                </a:moveTo>
                <a:lnTo>
                  <a:pt x="5069790" y="2031167"/>
                </a:lnTo>
                <a:lnTo>
                  <a:pt x="5538694" y="2500070"/>
                </a:lnTo>
                <a:lnTo>
                  <a:pt x="5599302" y="2500070"/>
                </a:lnTo>
                <a:lnTo>
                  <a:pt x="6068206" y="2031166"/>
                </a:lnTo>
                <a:lnTo>
                  <a:pt x="5595011" y="1557958"/>
                </a:lnTo>
                <a:close/>
                <a:moveTo>
                  <a:pt x="4492305" y="1557958"/>
                </a:moveTo>
                <a:lnTo>
                  <a:pt x="4019109" y="2031168"/>
                </a:lnTo>
                <a:lnTo>
                  <a:pt x="4488010" y="2500070"/>
                </a:lnTo>
                <a:lnTo>
                  <a:pt x="4548620" y="2500070"/>
                </a:lnTo>
                <a:lnTo>
                  <a:pt x="5017539" y="2031167"/>
                </a:lnTo>
                <a:lnTo>
                  <a:pt x="4544326" y="1557958"/>
                </a:lnTo>
                <a:close/>
                <a:moveTo>
                  <a:pt x="7644337" y="1557958"/>
                </a:moveTo>
                <a:lnTo>
                  <a:pt x="7171129" y="2031167"/>
                </a:lnTo>
                <a:lnTo>
                  <a:pt x="7640044" y="2500070"/>
                </a:lnTo>
                <a:lnTo>
                  <a:pt x="7700653" y="2500070"/>
                </a:lnTo>
                <a:lnTo>
                  <a:pt x="8169569" y="2031167"/>
                </a:lnTo>
                <a:lnTo>
                  <a:pt x="7696361" y="1557958"/>
                </a:lnTo>
                <a:close/>
                <a:moveTo>
                  <a:pt x="6593656" y="1557958"/>
                </a:moveTo>
                <a:lnTo>
                  <a:pt x="6120450" y="2031165"/>
                </a:lnTo>
                <a:lnTo>
                  <a:pt x="6589366" y="2500070"/>
                </a:lnTo>
                <a:lnTo>
                  <a:pt x="6649970" y="2500070"/>
                </a:lnTo>
                <a:lnTo>
                  <a:pt x="7118885" y="2031167"/>
                </a:lnTo>
                <a:lnTo>
                  <a:pt x="6645676" y="1557958"/>
                </a:lnTo>
                <a:close/>
                <a:moveTo>
                  <a:pt x="9745703" y="1557958"/>
                </a:moveTo>
                <a:lnTo>
                  <a:pt x="9272494" y="2031167"/>
                </a:lnTo>
                <a:lnTo>
                  <a:pt x="9741408" y="2500070"/>
                </a:lnTo>
                <a:lnTo>
                  <a:pt x="9802016" y="2500070"/>
                </a:lnTo>
                <a:lnTo>
                  <a:pt x="10270931" y="2031167"/>
                </a:lnTo>
                <a:lnTo>
                  <a:pt x="9797723" y="1557958"/>
                </a:lnTo>
                <a:close/>
                <a:moveTo>
                  <a:pt x="8695019" y="1557958"/>
                </a:moveTo>
                <a:lnTo>
                  <a:pt x="8221812" y="2031166"/>
                </a:lnTo>
                <a:lnTo>
                  <a:pt x="8690730" y="2500070"/>
                </a:lnTo>
                <a:lnTo>
                  <a:pt x="8751334" y="2500070"/>
                </a:lnTo>
                <a:lnTo>
                  <a:pt x="9220250" y="2031166"/>
                </a:lnTo>
                <a:lnTo>
                  <a:pt x="8747043" y="1557958"/>
                </a:lnTo>
                <a:close/>
                <a:moveTo>
                  <a:pt x="10796383" y="1557958"/>
                </a:moveTo>
                <a:lnTo>
                  <a:pt x="10323175" y="2031166"/>
                </a:lnTo>
                <a:lnTo>
                  <a:pt x="10792091" y="2500070"/>
                </a:lnTo>
                <a:lnTo>
                  <a:pt x="10852696" y="2500070"/>
                </a:lnTo>
                <a:lnTo>
                  <a:pt x="11321614" y="2031164"/>
                </a:lnTo>
                <a:lnTo>
                  <a:pt x="10848409" y="1557958"/>
                </a:lnTo>
                <a:close/>
                <a:moveTo>
                  <a:pt x="783781" y="1447135"/>
                </a:moveTo>
                <a:lnTo>
                  <a:pt x="894606" y="1447135"/>
                </a:lnTo>
                <a:lnTo>
                  <a:pt x="894606" y="1557959"/>
                </a:lnTo>
                <a:lnTo>
                  <a:pt x="783781" y="1557959"/>
                </a:lnTo>
                <a:close/>
                <a:moveTo>
                  <a:pt x="1834586" y="1447134"/>
                </a:moveTo>
                <a:lnTo>
                  <a:pt x="1945411" y="1447134"/>
                </a:lnTo>
                <a:lnTo>
                  <a:pt x="1945411" y="1557959"/>
                </a:lnTo>
                <a:lnTo>
                  <a:pt x="1834586" y="1557959"/>
                </a:lnTo>
                <a:close/>
                <a:moveTo>
                  <a:pt x="4987002" y="1447134"/>
                </a:moveTo>
                <a:lnTo>
                  <a:pt x="5097832" y="1447134"/>
                </a:lnTo>
                <a:lnTo>
                  <a:pt x="5097832" y="1557958"/>
                </a:lnTo>
                <a:lnTo>
                  <a:pt x="4987002" y="1557958"/>
                </a:lnTo>
                <a:close/>
                <a:moveTo>
                  <a:pt x="3936204" y="1447134"/>
                </a:moveTo>
                <a:lnTo>
                  <a:pt x="4047028" y="1447134"/>
                </a:lnTo>
                <a:lnTo>
                  <a:pt x="4047028" y="1557959"/>
                </a:lnTo>
                <a:lnTo>
                  <a:pt x="3936204" y="1557959"/>
                </a:lnTo>
                <a:close/>
                <a:moveTo>
                  <a:pt x="2885398" y="1447134"/>
                </a:moveTo>
                <a:lnTo>
                  <a:pt x="2996224" y="1447134"/>
                </a:lnTo>
                <a:lnTo>
                  <a:pt x="2996224" y="1557959"/>
                </a:lnTo>
                <a:lnTo>
                  <a:pt x="2885398" y="1557959"/>
                </a:lnTo>
                <a:close/>
                <a:moveTo>
                  <a:pt x="6037801" y="1447133"/>
                </a:moveTo>
                <a:lnTo>
                  <a:pt x="6148626" y="1447133"/>
                </a:lnTo>
                <a:lnTo>
                  <a:pt x="6148626" y="1557958"/>
                </a:lnTo>
                <a:lnTo>
                  <a:pt x="6037801" y="1557958"/>
                </a:lnTo>
                <a:close/>
                <a:moveTo>
                  <a:pt x="9190225" y="1447133"/>
                </a:moveTo>
                <a:lnTo>
                  <a:pt x="9301050" y="1447133"/>
                </a:lnTo>
                <a:lnTo>
                  <a:pt x="9301050" y="1557958"/>
                </a:lnTo>
                <a:lnTo>
                  <a:pt x="9190225" y="1557958"/>
                </a:lnTo>
                <a:close/>
                <a:moveTo>
                  <a:pt x="8139417" y="1447133"/>
                </a:moveTo>
                <a:lnTo>
                  <a:pt x="8250242" y="1447133"/>
                </a:lnTo>
                <a:lnTo>
                  <a:pt x="8250242" y="1557958"/>
                </a:lnTo>
                <a:lnTo>
                  <a:pt x="8139417" y="1557958"/>
                </a:lnTo>
                <a:close/>
                <a:moveTo>
                  <a:pt x="7088609" y="1447133"/>
                </a:moveTo>
                <a:lnTo>
                  <a:pt x="7199434" y="1447133"/>
                </a:lnTo>
                <a:lnTo>
                  <a:pt x="7199434" y="1557958"/>
                </a:lnTo>
                <a:lnTo>
                  <a:pt x="7088609" y="1557958"/>
                </a:lnTo>
                <a:close/>
                <a:moveTo>
                  <a:pt x="10241033" y="1447133"/>
                </a:moveTo>
                <a:lnTo>
                  <a:pt x="10351858" y="1447133"/>
                </a:lnTo>
                <a:lnTo>
                  <a:pt x="10351858" y="1557957"/>
                </a:lnTo>
                <a:lnTo>
                  <a:pt x="10241033" y="1557957"/>
                </a:lnTo>
                <a:close/>
                <a:moveTo>
                  <a:pt x="11291841" y="1447133"/>
                </a:moveTo>
                <a:lnTo>
                  <a:pt x="11402666" y="1447133"/>
                </a:lnTo>
                <a:lnTo>
                  <a:pt x="11402666" y="1557957"/>
                </a:lnTo>
                <a:lnTo>
                  <a:pt x="11291841" y="1557957"/>
                </a:lnTo>
                <a:close/>
                <a:moveTo>
                  <a:pt x="2942310" y="1006607"/>
                </a:moveTo>
                <a:lnTo>
                  <a:pt x="2470820" y="1478100"/>
                </a:lnTo>
                <a:lnTo>
                  <a:pt x="2470820" y="1533556"/>
                </a:lnTo>
                <a:lnTo>
                  <a:pt x="2942310" y="2005047"/>
                </a:lnTo>
                <a:lnTo>
                  <a:pt x="3410804" y="1536556"/>
                </a:lnTo>
                <a:lnTo>
                  <a:pt x="3410804" y="1475099"/>
                </a:lnTo>
                <a:close/>
                <a:moveTo>
                  <a:pt x="1891623" y="1006607"/>
                </a:moveTo>
                <a:lnTo>
                  <a:pt x="1420008" y="1478224"/>
                </a:lnTo>
                <a:lnTo>
                  <a:pt x="1420008" y="1533431"/>
                </a:lnTo>
                <a:lnTo>
                  <a:pt x="1891623" y="2005047"/>
                </a:lnTo>
                <a:lnTo>
                  <a:pt x="2359996" y="1536681"/>
                </a:lnTo>
                <a:lnTo>
                  <a:pt x="2359996" y="1474975"/>
                </a:lnTo>
                <a:close/>
                <a:moveTo>
                  <a:pt x="840943" y="1006607"/>
                </a:moveTo>
                <a:lnTo>
                  <a:pt x="369202" y="1478351"/>
                </a:lnTo>
                <a:lnTo>
                  <a:pt x="369202" y="1533303"/>
                </a:lnTo>
                <a:lnTo>
                  <a:pt x="840944" y="2005046"/>
                </a:lnTo>
                <a:lnTo>
                  <a:pt x="1309184" y="1536806"/>
                </a:lnTo>
                <a:lnTo>
                  <a:pt x="1309184" y="1474850"/>
                </a:lnTo>
                <a:close/>
                <a:moveTo>
                  <a:pt x="3992987" y="1006606"/>
                </a:moveTo>
                <a:lnTo>
                  <a:pt x="3521631" y="1477974"/>
                </a:lnTo>
                <a:lnTo>
                  <a:pt x="3521631" y="1533680"/>
                </a:lnTo>
                <a:lnTo>
                  <a:pt x="3992986" y="2005046"/>
                </a:lnTo>
                <a:lnTo>
                  <a:pt x="4461598" y="1536423"/>
                </a:lnTo>
                <a:lnTo>
                  <a:pt x="4461598" y="1475230"/>
                </a:lnTo>
                <a:close/>
                <a:moveTo>
                  <a:pt x="6094326" y="1006605"/>
                </a:moveTo>
                <a:lnTo>
                  <a:pt x="5623230" y="1477714"/>
                </a:lnTo>
                <a:lnTo>
                  <a:pt x="5623230" y="1533934"/>
                </a:lnTo>
                <a:lnTo>
                  <a:pt x="6094328" y="2005044"/>
                </a:lnTo>
                <a:lnTo>
                  <a:pt x="6563205" y="1536166"/>
                </a:lnTo>
                <a:lnTo>
                  <a:pt x="6563205" y="1475487"/>
                </a:lnTo>
                <a:close/>
                <a:moveTo>
                  <a:pt x="9246371" y="1006604"/>
                </a:moveTo>
                <a:lnTo>
                  <a:pt x="8775646" y="1477332"/>
                </a:lnTo>
                <a:lnTo>
                  <a:pt x="8775646" y="1534319"/>
                </a:lnTo>
                <a:lnTo>
                  <a:pt x="9246371" y="2005045"/>
                </a:lnTo>
                <a:lnTo>
                  <a:pt x="9715629" y="1535786"/>
                </a:lnTo>
                <a:lnTo>
                  <a:pt x="9715629" y="1475864"/>
                </a:lnTo>
                <a:close/>
                <a:moveTo>
                  <a:pt x="5043669" y="1006604"/>
                </a:moveTo>
                <a:lnTo>
                  <a:pt x="4572422" y="1477843"/>
                </a:lnTo>
                <a:lnTo>
                  <a:pt x="4572422" y="1533811"/>
                </a:lnTo>
                <a:lnTo>
                  <a:pt x="5043664" y="2005045"/>
                </a:lnTo>
                <a:lnTo>
                  <a:pt x="5512407" y="1536296"/>
                </a:lnTo>
                <a:lnTo>
                  <a:pt x="5512407" y="1475351"/>
                </a:lnTo>
                <a:close/>
                <a:moveTo>
                  <a:pt x="11347735" y="1006604"/>
                </a:moveTo>
                <a:lnTo>
                  <a:pt x="10877262" y="1477079"/>
                </a:lnTo>
                <a:lnTo>
                  <a:pt x="10877262" y="1534567"/>
                </a:lnTo>
                <a:lnTo>
                  <a:pt x="11347736" y="2005041"/>
                </a:lnTo>
                <a:lnTo>
                  <a:pt x="11817249" y="1535528"/>
                </a:lnTo>
                <a:lnTo>
                  <a:pt x="11817249" y="1476120"/>
                </a:lnTo>
                <a:close/>
                <a:moveTo>
                  <a:pt x="8195690" y="1006604"/>
                </a:moveTo>
                <a:lnTo>
                  <a:pt x="7724838" y="1477458"/>
                </a:lnTo>
                <a:lnTo>
                  <a:pt x="7724838" y="1534191"/>
                </a:lnTo>
                <a:lnTo>
                  <a:pt x="8195691" y="2005044"/>
                </a:lnTo>
                <a:lnTo>
                  <a:pt x="8664821" y="1535914"/>
                </a:lnTo>
                <a:lnTo>
                  <a:pt x="8664821" y="1475736"/>
                </a:lnTo>
                <a:close/>
                <a:moveTo>
                  <a:pt x="7145009" y="1006604"/>
                </a:moveTo>
                <a:lnTo>
                  <a:pt x="6674030" y="1477584"/>
                </a:lnTo>
                <a:lnTo>
                  <a:pt x="6674030" y="1534069"/>
                </a:lnTo>
                <a:lnTo>
                  <a:pt x="7145007" y="2005046"/>
                </a:lnTo>
                <a:lnTo>
                  <a:pt x="7614013" y="1536039"/>
                </a:lnTo>
                <a:lnTo>
                  <a:pt x="7614013" y="1475610"/>
                </a:lnTo>
                <a:close/>
                <a:moveTo>
                  <a:pt x="10297056" y="1006603"/>
                </a:moveTo>
                <a:lnTo>
                  <a:pt x="9826454" y="1477207"/>
                </a:lnTo>
                <a:lnTo>
                  <a:pt x="9826454" y="1534445"/>
                </a:lnTo>
                <a:lnTo>
                  <a:pt x="10297053" y="2005045"/>
                </a:lnTo>
                <a:lnTo>
                  <a:pt x="10766437" y="1535660"/>
                </a:lnTo>
                <a:lnTo>
                  <a:pt x="10766437" y="1475986"/>
                </a:lnTo>
                <a:close/>
                <a:moveTo>
                  <a:pt x="258361" y="922634"/>
                </a:moveTo>
                <a:lnTo>
                  <a:pt x="369186" y="922634"/>
                </a:lnTo>
                <a:lnTo>
                  <a:pt x="369186" y="1033459"/>
                </a:lnTo>
                <a:lnTo>
                  <a:pt x="258361" y="1033459"/>
                </a:lnTo>
                <a:close/>
                <a:moveTo>
                  <a:pt x="2359977" y="922633"/>
                </a:moveTo>
                <a:lnTo>
                  <a:pt x="2470802" y="922633"/>
                </a:lnTo>
                <a:lnTo>
                  <a:pt x="2470802" y="1033458"/>
                </a:lnTo>
                <a:lnTo>
                  <a:pt x="2359977" y="1033458"/>
                </a:lnTo>
                <a:close/>
                <a:moveTo>
                  <a:pt x="1309169" y="922633"/>
                </a:moveTo>
                <a:lnTo>
                  <a:pt x="1419993" y="922633"/>
                </a:lnTo>
                <a:lnTo>
                  <a:pt x="1419993" y="1033458"/>
                </a:lnTo>
                <a:lnTo>
                  <a:pt x="1309169" y="1033458"/>
                </a:lnTo>
                <a:close/>
                <a:moveTo>
                  <a:pt x="5512398" y="922633"/>
                </a:moveTo>
                <a:lnTo>
                  <a:pt x="5623223" y="922633"/>
                </a:lnTo>
                <a:lnTo>
                  <a:pt x="5623223" y="1033458"/>
                </a:lnTo>
                <a:lnTo>
                  <a:pt x="5512398" y="1033458"/>
                </a:lnTo>
                <a:close/>
                <a:moveTo>
                  <a:pt x="4461591" y="922633"/>
                </a:moveTo>
                <a:lnTo>
                  <a:pt x="4572415" y="922633"/>
                </a:lnTo>
                <a:lnTo>
                  <a:pt x="4572415" y="1033458"/>
                </a:lnTo>
                <a:lnTo>
                  <a:pt x="4461591" y="1033458"/>
                </a:lnTo>
                <a:close/>
                <a:moveTo>
                  <a:pt x="3410785" y="922633"/>
                </a:moveTo>
                <a:lnTo>
                  <a:pt x="3521610" y="922633"/>
                </a:lnTo>
                <a:lnTo>
                  <a:pt x="3521610" y="1033458"/>
                </a:lnTo>
                <a:lnTo>
                  <a:pt x="3410785" y="1033458"/>
                </a:lnTo>
                <a:close/>
                <a:moveTo>
                  <a:pt x="7614013" y="922633"/>
                </a:moveTo>
                <a:lnTo>
                  <a:pt x="7724838" y="922633"/>
                </a:lnTo>
                <a:lnTo>
                  <a:pt x="7724838" y="1033458"/>
                </a:lnTo>
                <a:lnTo>
                  <a:pt x="7614013" y="1033458"/>
                </a:lnTo>
                <a:close/>
                <a:moveTo>
                  <a:pt x="6563205" y="922633"/>
                </a:moveTo>
                <a:lnTo>
                  <a:pt x="6674030" y="922633"/>
                </a:lnTo>
                <a:lnTo>
                  <a:pt x="6674030" y="1033458"/>
                </a:lnTo>
                <a:lnTo>
                  <a:pt x="6563205" y="1033458"/>
                </a:lnTo>
                <a:close/>
                <a:moveTo>
                  <a:pt x="10766437" y="922633"/>
                </a:moveTo>
                <a:lnTo>
                  <a:pt x="10877262" y="922633"/>
                </a:lnTo>
                <a:lnTo>
                  <a:pt x="10877262" y="1033458"/>
                </a:lnTo>
                <a:lnTo>
                  <a:pt x="10766437" y="1033458"/>
                </a:lnTo>
                <a:close/>
                <a:moveTo>
                  <a:pt x="9715629" y="922633"/>
                </a:moveTo>
                <a:lnTo>
                  <a:pt x="9826454" y="922633"/>
                </a:lnTo>
                <a:lnTo>
                  <a:pt x="9826454" y="1033458"/>
                </a:lnTo>
                <a:lnTo>
                  <a:pt x="9715629" y="1033458"/>
                </a:lnTo>
                <a:close/>
                <a:moveTo>
                  <a:pt x="8664821" y="922633"/>
                </a:moveTo>
                <a:lnTo>
                  <a:pt x="8775646" y="922633"/>
                </a:lnTo>
                <a:lnTo>
                  <a:pt x="8775646" y="1033458"/>
                </a:lnTo>
                <a:lnTo>
                  <a:pt x="8664821" y="1033458"/>
                </a:lnTo>
                <a:close/>
                <a:moveTo>
                  <a:pt x="11817249" y="922633"/>
                </a:moveTo>
                <a:lnTo>
                  <a:pt x="11928074" y="922633"/>
                </a:lnTo>
                <a:lnTo>
                  <a:pt x="11928074" y="1033458"/>
                </a:lnTo>
                <a:lnTo>
                  <a:pt x="11817249" y="1033458"/>
                </a:lnTo>
                <a:close/>
                <a:moveTo>
                  <a:pt x="1337485" y="510062"/>
                </a:moveTo>
                <a:lnTo>
                  <a:pt x="867065" y="980486"/>
                </a:lnTo>
                <a:lnTo>
                  <a:pt x="1333712" y="1447134"/>
                </a:lnTo>
                <a:lnTo>
                  <a:pt x="1398855" y="1447134"/>
                </a:lnTo>
                <a:lnTo>
                  <a:pt x="1865501" y="980486"/>
                </a:lnTo>
                <a:lnTo>
                  <a:pt x="1395081" y="510062"/>
                </a:lnTo>
                <a:close/>
                <a:moveTo>
                  <a:pt x="2388173" y="510062"/>
                </a:moveTo>
                <a:lnTo>
                  <a:pt x="1917745" y="980486"/>
                </a:lnTo>
                <a:lnTo>
                  <a:pt x="2384399" y="1447134"/>
                </a:lnTo>
                <a:lnTo>
                  <a:pt x="2449542" y="1447134"/>
                </a:lnTo>
                <a:lnTo>
                  <a:pt x="2916189" y="980486"/>
                </a:lnTo>
                <a:lnTo>
                  <a:pt x="2445767" y="510062"/>
                </a:lnTo>
                <a:close/>
                <a:moveTo>
                  <a:pt x="3438856" y="510062"/>
                </a:moveTo>
                <a:lnTo>
                  <a:pt x="2968432" y="980486"/>
                </a:lnTo>
                <a:lnTo>
                  <a:pt x="3435083" y="1447134"/>
                </a:lnTo>
                <a:lnTo>
                  <a:pt x="3500228" y="1447134"/>
                </a:lnTo>
                <a:lnTo>
                  <a:pt x="3966865" y="980485"/>
                </a:lnTo>
                <a:lnTo>
                  <a:pt x="3496454" y="510062"/>
                </a:lnTo>
                <a:close/>
                <a:moveTo>
                  <a:pt x="4489518" y="510062"/>
                </a:moveTo>
                <a:lnTo>
                  <a:pt x="4019109" y="980485"/>
                </a:lnTo>
                <a:lnTo>
                  <a:pt x="4485744" y="1447134"/>
                </a:lnTo>
                <a:lnTo>
                  <a:pt x="4550887" y="1447134"/>
                </a:lnTo>
                <a:lnTo>
                  <a:pt x="5017543" y="980483"/>
                </a:lnTo>
                <a:lnTo>
                  <a:pt x="4547118" y="510062"/>
                </a:lnTo>
                <a:close/>
                <a:moveTo>
                  <a:pt x="5540201" y="510062"/>
                </a:moveTo>
                <a:lnTo>
                  <a:pt x="5069792" y="980483"/>
                </a:lnTo>
                <a:lnTo>
                  <a:pt x="5536431" y="1447134"/>
                </a:lnTo>
                <a:lnTo>
                  <a:pt x="5601567" y="1447134"/>
                </a:lnTo>
                <a:lnTo>
                  <a:pt x="6068204" y="980484"/>
                </a:lnTo>
                <a:lnTo>
                  <a:pt x="5597797" y="510062"/>
                </a:lnTo>
                <a:close/>
                <a:moveTo>
                  <a:pt x="6590867" y="510062"/>
                </a:moveTo>
                <a:lnTo>
                  <a:pt x="6120447" y="980484"/>
                </a:lnTo>
                <a:lnTo>
                  <a:pt x="6587095" y="1447133"/>
                </a:lnTo>
                <a:lnTo>
                  <a:pt x="6652238" y="1447133"/>
                </a:lnTo>
                <a:lnTo>
                  <a:pt x="7118887" y="980483"/>
                </a:lnTo>
                <a:lnTo>
                  <a:pt x="6648468" y="510062"/>
                </a:lnTo>
                <a:close/>
                <a:moveTo>
                  <a:pt x="7641550" y="510061"/>
                </a:moveTo>
                <a:lnTo>
                  <a:pt x="7171131" y="980482"/>
                </a:lnTo>
                <a:lnTo>
                  <a:pt x="7637780" y="1447133"/>
                </a:lnTo>
                <a:lnTo>
                  <a:pt x="7702919" y="1447133"/>
                </a:lnTo>
                <a:lnTo>
                  <a:pt x="8169568" y="980483"/>
                </a:lnTo>
                <a:lnTo>
                  <a:pt x="7699149" y="510061"/>
                </a:lnTo>
                <a:close/>
                <a:moveTo>
                  <a:pt x="8692232" y="510061"/>
                </a:moveTo>
                <a:lnTo>
                  <a:pt x="8221811" y="980484"/>
                </a:lnTo>
                <a:lnTo>
                  <a:pt x="8688459" y="1447133"/>
                </a:lnTo>
                <a:lnTo>
                  <a:pt x="8753603" y="1447133"/>
                </a:lnTo>
                <a:lnTo>
                  <a:pt x="9220250" y="980484"/>
                </a:lnTo>
                <a:lnTo>
                  <a:pt x="8749829" y="510061"/>
                </a:lnTo>
                <a:close/>
                <a:moveTo>
                  <a:pt x="10793597" y="510061"/>
                </a:moveTo>
                <a:lnTo>
                  <a:pt x="10323178" y="980482"/>
                </a:lnTo>
                <a:lnTo>
                  <a:pt x="10789828" y="1447133"/>
                </a:lnTo>
                <a:lnTo>
                  <a:pt x="10854964" y="1447133"/>
                </a:lnTo>
                <a:lnTo>
                  <a:pt x="11321613" y="980483"/>
                </a:lnTo>
                <a:lnTo>
                  <a:pt x="10851193" y="510061"/>
                </a:lnTo>
                <a:close/>
                <a:moveTo>
                  <a:pt x="9742913" y="510061"/>
                </a:moveTo>
                <a:lnTo>
                  <a:pt x="9272493" y="980483"/>
                </a:lnTo>
                <a:lnTo>
                  <a:pt x="9739141" y="1447133"/>
                </a:lnTo>
                <a:lnTo>
                  <a:pt x="9804283" y="1447133"/>
                </a:lnTo>
                <a:lnTo>
                  <a:pt x="10270933" y="980481"/>
                </a:lnTo>
                <a:lnTo>
                  <a:pt x="9800515" y="510061"/>
                </a:lnTo>
                <a:close/>
                <a:moveTo>
                  <a:pt x="783785" y="399238"/>
                </a:moveTo>
                <a:lnTo>
                  <a:pt x="894609" y="399238"/>
                </a:lnTo>
                <a:lnTo>
                  <a:pt x="894609" y="510062"/>
                </a:lnTo>
                <a:lnTo>
                  <a:pt x="783785" y="510062"/>
                </a:lnTo>
                <a:close/>
                <a:moveTo>
                  <a:pt x="2885401" y="399237"/>
                </a:moveTo>
                <a:lnTo>
                  <a:pt x="2996227" y="399237"/>
                </a:lnTo>
                <a:lnTo>
                  <a:pt x="2996227" y="510062"/>
                </a:lnTo>
                <a:lnTo>
                  <a:pt x="2885401" y="510062"/>
                </a:lnTo>
                <a:close/>
                <a:moveTo>
                  <a:pt x="1834590" y="399237"/>
                </a:moveTo>
                <a:lnTo>
                  <a:pt x="1945415" y="399237"/>
                </a:lnTo>
                <a:lnTo>
                  <a:pt x="1945415" y="510062"/>
                </a:lnTo>
                <a:lnTo>
                  <a:pt x="1834590" y="510062"/>
                </a:lnTo>
                <a:close/>
                <a:moveTo>
                  <a:pt x="3936208" y="399237"/>
                </a:moveTo>
                <a:lnTo>
                  <a:pt x="4047032" y="399237"/>
                </a:lnTo>
                <a:lnTo>
                  <a:pt x="4047032" y="510062"/>
                </a:lnTo>
                <a:lnTo>
                  <a:pt x="3936208" y="510062"/>
                </a:lnTo>
                <a:close/>
                <a:moveTo>
                  <a:pt x="4987004" y="399237"/>
                </a:moveTo>
                <a:lnTo>
                  <a:pt x="5097834" y="399237"/>
                </a:lnTo>
                <a:lnTo>
                  <a:pt x="5097834" y="510062"/>
                </a:lnTo>
                <a:lnTo>
                  <a:pt x="4987004" y="510062"/>
                </a:lnTo>
                <a:close/>
                <a:moveTo>
                  <a:pt x="6037802" y="399237"/>
                </a:moveTo>
                <a:lnTo>
                  <a:pt x="6148626" y="399237"/>
                </a:lnTo>
                <a:lnTo>
                  <a:pt x="6148626" y="510062"/>
                </a:lnTo>
                <a:lnTo>
                  <a:pt x="6037802" y="510062"/>
                </a:lnTo>
                <a:close/>
                <a:moveTo>
                  <a:pt x="7088609" y="399237"/>
                </a:moveTo>
                <a:lnTo>
                  <a:pt x="7199434" y="399237"/>
                </a:lnTo>
                <a:lnTo>
                  <a:pt x="7199434" y="510061"/>
                </a:lnTo>
                <a:lnTo>
                  <a:pt x="7088609" y="510061"/>
                </a:lnTo>
                <a:close/>
                <a:moveTo>
                  <a:pt x="8139417" y="399237"/>
                </a:moveTo>
                <a:lnTo>
                  <a:pt x="8250242" y="399237"/>
                </a:lnTo>
                <a:lnTo>
                  <a:pt x="8250242" y="510061"/>
                </a:lnTo>
                <a:lnTo>
                  <a:pt x="8139417" y="510061"/>
                </a:lnTo>
                <a:close/>
                <a:moveTo>
                  <a:pt x="9190225" y="399236"/>
                </a:moveTo>
                <a:lnTo>
                  <a:pt x="9301050" y="399236"/>
                </a:lnTo>
                <a:lnTo>
                  <a:pt x="9301050" y="510061"/>
                </a:lnTo>
                <a:lnTo>
                  <a:pt x="9190225" y="510061"/>
                </a:lnTo>
                <a:close/>
                <a:moveTo>
                  <a:pt x="10241033" y="399236"/>
                </a:moveTo>
                <a:lnTo>
                  <a:pt x="10351858" y="399236"/>
                </a:lnTo>
                <a:lnTo>
                  <a:pt x="10351858" y="510061"/>
                </a:lnTo>
                <a:lnTo>
                  <a:pt x="10241033" y="510061"/>
                </a:lnTo>
                <a:close/>
                <a:moveTo>
                  <a:pt x="11291841" y="399236"/>
                </a:moveTo>
                <a:lnTo>
                  <a:pt x="11402666" y="399236"/>
                </a:lnTo>
                <a:lnTo>
                  <a:pt x="11402666" y="510061"/>
                </a:lnTo>
                <a:lnTo>
                  <a:pt x="11291841" y="510061"/>
                </a:lnTo>
                <a:close/>
                <a:moveTo>
                  <a:pt x="6138405" y="0"/>
                </a:moveTo>
                <a:lnTo>
                  <a:pt x="6190649" y="0"/>
                </a:lnTo>
                <a:lnTo>
                  <a:pt x="6589887" y="399237"/>
                </a:lnTo>
                <a:lnTo>
                  <a:pt x="6649449" y="399237"/>
                </a:lnTo>
                <a:lnTo>
                  <a:pt x="7048684" y="2"/>
                </a:lnTo>
                <a:lnTo>
                  <a:pt x="7100928" y="2"/>
                </a:lnTo>
                <a:lnTo>
                  <a:pt x="6674030" y="426899"/>
                </a:lnTo>
                <a:lnTo>
                  <a:pt x="6674030" y="483379"/>
                </a:lnTo>
                <a:lnTo>
                  <a:pt x="7145009" y="954361"/>
                </a:lnTo>
                <a:lnTo>
                  <a:pt x="7614013" y="485355"/>
                </a:lnTo>
                <a:lnTo>
                  <a:pt x="7614013" y="424926"/>
                </a:lnTo>
                <a:lnTo>
                  <a:pt x="7189086" y="0"/>
                </a:lnTo>
                <a:lnTo>
                  <a:pt x="7241329" y="0"/>
                </a:lnTo>
                <a:lnTo>
                  <a:pt x="7640566" y="399237"/>
                </a:lnTo>
                <a:lnTo>
                  <a:pt x="7700131" y="399237"/>
                </a:lnTo>
                <a:lnTo>
                  <a:pt x="8099367" y="1"/>
                </a:lnTo>
                <a:lnTo>
                  <a:pt x="8151611" y="1"/>
                </a:lnTo>
                <a:lnTo>
                  <a:pt x="7724838" y="426774"/>
                </a:lnTo>
                <a:lnTo>
                  <a:pt x="7724838" y="483508"/>
                </a:lnTo>
                <a:lnTo>
                  <a:pt x="8195689" y="954363"/>
                </a:lnTo>
                <a:lnTo>
                  <a:pt x="8664821" y="485229"/>
                </a:lnTo>
                <a:lnTo>
                  <a:pt x="8664821" y="425053"/>
                </a:lnTo>
                <a:lnTo>
                  <a:pt x="8239767" y="0"/>
                </a:lnTo>
                <a:lnTo>
                  <a:pt x="8292011" y="0"/>
                </a:lnTo>
                <a:lnTo>
                  <a:pt x="8691248" y="399236"/>
                </a:lnTo>
                <a:lnTo>
                  <a:pt x="8750812" y="399236"/>
                </a:lnTo>
                <a:lnTo>
                  <a:pt x="9150049" y="1"/>
                </a:lnTo>
                <a:lnTo>
                  <a:pt x="9202293" y="1"/>
                </a:lnTo>
                <a:lnTo>
                  <a:pt x="8775646" y="426647"/>
                </a:lnTo>
                <a:lnTo>
                  <a:pt x="8775646" y="483635"/>
                </a:lnTo>
                <a:lnTo>
                  <a:pt x="9246372" y="954363"/>
                </a:lnTo>
                <a:lnTo>
                  <a:pt x="9715629" y="485103"/>
                </a:lnTo>
                <a:lnTo>
                  <a:pt x="9715629" y="425175"/>
                </a:lnTo>
                <a:lnTo>
                  <a:pt x="9290453" y="0"/>
                </a:lnTo>
                <a:lnTo>
                  <a:pt x="9342696" y="0"/>
                </a:lnTo>
                <a:lnTo>
                  <a:pt x="9741934" y="399236"/>
                </a:lnTo>
                <a:lnTo>
                  <a:pt x="9801496" y="399236"/>
                </a:lnTo>
                <a:lnTo>
                  <a:pt x="10200732" y="1"/>
                </a:lnTo>
                <a:lnTo>
                  <a:pt x="10252974" y="1"/>
                </a:lnTo>
                <a:lnTo>
                  <a:pt x="9826454" y="426520"/>
                </a:lnTo>
                <a:lnTo>
                  <a:pt x="9826454" y="483756"/>
                </a:lnTo>
                <a:lnTo>
                  <a:pt x="10297055" y="954360"/>
                </a:lnTo>
                <a:lnTo>
                  <a:pt x="10766437" y="484975"/>
                </a:lnTo>
                <a:lnTo>
                  <a:pt x="10766437" y="425305"/>
                </a:lnTo>
                <a:lnTo>
                  <a:pt x="10341131" y="0"/>
                </a:lnTo>
                <a:lnTo>
                  <a:pt x="10393375" y="0"/>
                </a:lnTo>
                <a:lnTo>
                  <a:pt x="10792612" y="399236"/>
                </a:lnTo>
                <a:lnTo>
                  <a:pt x="10852176" y="399236"/>
                </a:lnTo>
                <a:lnTo>
                  <a:pt x="11251411" y="3"/>
                </a:lnTo>
                <a:lnTo>
                  <a:pt x="11303657" y="3"/>
                </a:lnTo>
                <a:lnTo>
                  <a:pt x="10877262" y="426397"/>
                </a:lnTo>
                <a:lnTo>
                  <a:pt x="10877262" y="483887"/>
                </a:lnTo>
                <a:lnTo>
                  <a:pt x="11347735" y="954362"/>
                </a:lnTo>
                <a:lnTo>
                  <a:pt x="11817249" y="484846"/>
                </a:lnTo>
                <a:lnTo>
                  <a:pt x="11817249" y="425436"/>
                </a:lnTo>
                <a:lnTo>
                  <a:pt x="11391812" y="0"/>
                </a:lnTo>
                <a:lnTo>
                  <a:pt x="11444056" y="0"/>
                </a:lnTo>
                <a:lnTo>
                  <a:pt x="11843293" y="399236"/>
                </a:lnTo>
                <a:lnTo>
                  <a:pt x="11902859" y="399236"/>
                </a:lnTo>
                <a:lnTo>
                  <a:pt x="12191973" y="110123"/>
                </a:lnTo>
                <a:lnTo>
                  <a:pt x="12191973" y="162366"/>
                </a:lnTo>
                <a:lnTo>
                  <a:pt x="11928074" y="426265"/>
                </a:lnTo>
                <a:lnTo>
                  <a:pt x="11928074" y="484017"/>
                </a:lnTo>
                <a:lnTo>
                  <a:pt x="12191974" y="747926"/>
                </a:lnTo>
                <a:lnTo>
                  <a:pt x="12191974" y="800166"/>
                </a:lnTo>
                <a:lnTo>
                  <a:pt x="11901874" y="510061"/>
                </a:lnTo>
                <a:lnTo>
                  <a:pt x="11844278" y="510061"/>
                </a:lnTo>
                <a:lnTo>
                  <a:pt x="11373857" y="980483"/>
                </a:lnTo>
                <a:lnTo>
                  <a:pt x="11840505" y="1447132"/>
                </a:lnTo>
                <a:lnTo>
                  <a:pt x="11905645" y="1447132"/>
                </a:lnTo>
                <a:lnTo>
                  <a:pt x="12191976" y="1160803"/>
                </a:lnTo>
                <a:lnTo>
                  <a:pt x="12191976" y="1213046"/>
                </a:lnTo>
                <a:lnTo>
                  <a:pt x="11928074" y="1476947"/>
                </a:lnTo>
                <a:lnTo>
                  <a:pt x="11928074" y="1534702"/>
                </a:lnTo>
                <a:lnTo>
                  <a:pt x="12191975" y="1798604"/>
                </a:lnTo>
                <a:lnTo>
                  <a:pt x="12191975" y="1850847"/>
                </a:lnTo>
                <a:lnTo>
                  <a:pt x="11899087" y="1557957"/>
                </a:lnTo>
                <a:lnTo>
                  <a:pt x="11847063" y="1557957"/>
                </a:lnTo>
                <a:lnTo>
                  <a:pt x="11373858" y="2031163"/>
                </a:lnTo>
                <a:lnTo>
                  <a:pt x="11842778" y="2500070"/>
                </a:lnTo>
                <a:lnTo>
                  <a:pt x="11903378" y="2500070"/>
                </a:lnTo>
                <a:lnTo>
                  <a:pt x="12191975" y="2211473"/>
                </a:lnTo>
                <a:lnTo>
                  <a:pt x="12191974" y="2263716"/>
                </a:lnTo>
                <a:lnTo>
                  <a:pt x="11928074" y="2527616"/>
                </a:lnTo>
                <a:lnTo>
                  <a:pt x="11928074" y="2585366"/>
                </a:lnTo>
                <a:lnTo>
                  <a:pt x="12191978" y="2849270"/>
                </a:lnTo>
                <a:lnTo>
                  <a:pt x="12191977" y="2901515"/>
                </a:lnTo>
                <a:lnTo>
                  <a:pt x="11901357" y="2610895"/>
                </a:lnTo>
                <a:lnTo>
                  <a:pt x="11844795" y="2610895"/>
                </a:lnTo>
                <a:lnTo>
                  <a:pt x="11373856" y="3081835"/>
                </a:lnTo>
                <a:lnTo>
                  <a:pt x="11843230" y="3551209"/>
                </a:lnTo>
                <a:lnTo>
                  <a:pt x="11902922" y="3551209"/>
                </a:lnTo>
                <a:lnTo>
                  <a:pt x="12191974" y="3262156"/>
                </a:lnTo>
                <a:lnTo>
                  <a:pt x="12191974" y="3314400"/>
                </a:lnTo>
                <a:lnTo>
                  <a:pt x="11928074" y="3578299"/>
                </a:lnTo>
                <a:lnTo>
                  <a:pt x="11928074" y="3636053"/>
                </a:lnTo>
                <a:lnTo>
                  <a:pt x="12191975" y="3899954"/>
                </a:lnTo>
                <a:lnTo>
                  <a:pt x="12191975" y="3952198"/>
                </a:lnTo>
                <a:lnTo>
                  <a:pt x="11901811" y="3662034"/>
                </a:lnTo>
                <a:lnTo>
                  <a:pt x="11844339" y="3662034"/>
                </a:lnTo>
                <a:lnTo>
                  <a:pt x="11373856" y="4132518"/>
                </a:lnTo>
                <a:lnTo>
                  <a:pt x="11813331" y="4571992"/>
                </a:lnTo>
                <a:lnTo>
                  <a:pt x="11761089" y="4571991"/>
                </a:lnTo>
                <a:lnTo>
                  <a:pt x="11347736" y="4158638"/>
                </a:lnTo>
                <a:lnTo>
                  <a:pt x="10934382" y="4571992"/>
                </a:lnTo>
                <a:lnTo>
                  <a:pt x="10882138" y="4571992"/>
                </a:lnTo>
                <a:lnTo>
                  <a:pt x="11321614" y="4132516"/>
                </a:lnTo>
                <a:lnTo>
                  <a:pt x="10851132" y="3662034"/>
                </a:lnTo>
                <a:lnTo>
                  <a:pt x="10793656" y="3662034"/>
                </a:lnTo>
                <a:lnTo>
                  <a:pt x="10323175" y="4132515"/>
                </a:lnTo>
                <a:lnTo>
                  <a:pt x="10762651" y="4571991"/>
                </a:lnTo>
                <a:lnTo>
                  <a:pt x="10710406" y="4571992"/>
                </a:lnTo>
                <a:lnTo>
                  <a:pt x="10297052" y="4158638"/>
                </a:lnTo>
                <a:lnTo>
                  <a:pt x="9883699" y="4571992"/>
                </a:lnTo>
                <a:lnTo>
                  <a:pt x="9831456" y="4571992"/>
                </a:lnTo>
                <a:lnTo>
                  <a:pt x="10270931" y="4132517"/>
                </a:lnTo>
                <a:lnTo>
                  <a:pt x="9800448" y="3662034"/>
                </a:lnTo>
                <a:lnTo>
                  <a:pt x="9742974" y="3662034"/>
                </a:lnTo>
                <a:lnTo>
                  <a:pt x="9272491" y="4132517"/>
                </a:lnTo>
                <a:lnTo>
                  <a:pt x="9711968" y="4571993"/>
                </a:lnTo>
                <a:lnTo>
                  <a:pt x="9659723" y="4571993"/>
                </a:lnTo>
                <a:lnTo>
                  <a:pt x="9246369" y="4158639"/>
                </a:lnTo>
                <a:lnTo>
                  <a:pt x="8833016" y="4571992"/>
                </a:lnTo>
                <a:lnTo>
                  <a:pt x="8780772" y="4571992"/>
                </a:lnTo>
                <a:lnTo>
                  <a:pt x="9220247" y="4132517"/>
                </a:lnTo>
                <a:lnTo>
                  <a:pt x="8749764" y="3662034"/>
                </a:lnTo>
                <a:lnTo>
                  <a:pt x="8692294" y="3662034"/>
                </a:lnTo>
                <a:lnTo>
                  <a:pt x="8221812" y="4132516"/>
                </a:lnTo>
                <a:lnTo>
                  <a:pt x="8661288" y="4571992"/>
                </a:lnTo>
                <a:lnTo>
                  <a:pt x="8609042" y="4571992"/>
                </a:lnTo>
                <a:lnTo>
                  <a:pt x="8195689" y="4158639"/>
                </a:lnTo>
                <a:lnTo>
                  <a:pt x="7782334" y="4571994"/>
                </a:lnTo>
                <a:lnTo>
                  <a:pt x="7730092" y="4571994"/>
                </a:lnTo>
                <a:lnTo>
                  <a:pt x="8169568" y="4132518"/>
                </a:lnTo>
                <a:lnTo>
                  <a:pt x="7699085" y="3662034"/>
                </a:lnTo>
                <a:lnTo>
                  <a:pt x="7641614" y="3662034"/>
                </a:lnTo>
                <a:lnTo>
                  <a:pt x="7171129" y="4132518"/>
                </a:lnTo>
                <a:lnTo>
                  <a:pt x="7610604" y="4571993"/>
                </a:lnTo>
                <a:lnTo>
                  <a:pt x="7558360" y="4571993"/>
                </a:lnTo>
                <a:lnTo>
                  <a:pt x="7145007" y="4158640"/>
                </a:lnTo>
                <a:lnTo>
                  <a:pt x="6731655" y="4571993"/>
                </a:lnTo>
                <a:lnTo>
                  <a:pt x="6679410" y="4571993"/>
                </a:lnTo>
                <a:lnTo>
                  <a:pt x="7118885" y="4132518"/>
                </a:lnTo>
                <a:lnTo>
                  <a:pt x="6648402" y="3662034"/>
                </a:lnTo>
                <a:lnTo>
                  <a:pt x="6590932" y="3662034"/>
                </a:lnTo>
                <a:lnTo>
                  <a:pt x="6120448" y="4132519"/>
                </a:lnTo>
                <a:lnTo>
                  <a:pt x="6559922" y="4571993"/>
                </a:lnTo>
                <a:lnTo>
                  <a:pt x="6507678" y="4571993"/>
                </a:lnTo>
                <a:lnTo>
                  <a:pt x="6094326" y="4158641"/>
                </a:lnTo>
                <a:lnTo>
                  <a:pt x="5680985" y="4571992"/>
                </a:lnTo>
                <a:lnTo>
                  <a:pt x="5628744" y="4571992"/>
                </a:lnTo>
                <a:lnTo>
                  <a:pt x="6068205" y="4132519"/>
                </a:lnTo>
                <a:lnTo>
                  <a:pt x="5597731" y="3662034"/>
                </a:lnTo>
                <a:lnTo>
                  <a:pt x="5540263" y="3662034"/>
                </a:lnTo>
                <a:lnTo>
                  <a:pt x="5069789" y="4132518"/>
                </a:lnTo>
                <a:lnTo>
                  <a:pt x="5509253" y="4571993"/>
                </a:lnTo>
                <a:lnTo>
                  <a:pt x="5457012" y="4571993"/>
                </a:lnTo>
                <a:lnTo>
                  <a:pt x="5043664" y="4158640"/>
                </a:lnTo>
                <a:lnTo>
                  <a:pt x="4630303" y="4571992"/>
                </a:lnTo>
                <a:lnTo>
                  <a:pt x="4578059" y="4571992"/>
                </a:lnTo>
                <a:lnTo>
                  <a:pt x="5017539" y="4132518"/>
                </a:lnTo>
                <a:lnTo>
                  <a:pt x="4547049" y="3662034"/>
                </a:lnTo>
                <a:lnTo>
                  <a:pt x="4489581" y="3662034"/>
                </a:lnTo>
                <a:lnTo>
                  <a:pt x="4019108" y="4132519"/>
                </a:lnTo>
                <a:lnTo>
                  <a:pt x="4458568" y="4571993"/>
                </a:lnTo>
                <a:lnTo>
                  <a:pt x="4406323" y="4571993"/>
                </a:lnTo>
                <a:lnTo>
                  <a:pt x="3992985" y="4158641"/>
                </a:lnTo>
                <a:lnTo>
                  <a:pt x="3579645" y="4571992"/>
                </a:lnTo>
                <a:lnTo>
                  <a:pt x="3527403" y="4571992"/>
                </a:lnTo>
                <a:lnTo>
                  <a:pt x="3966864" y="4132520"/>
                </a:lnTo>
                <a:lnTo>
                  <a:pt x="3496388" y="3662034"/>
                </a:lnTo>
                <a:lnTo>
                  <a:pt x="3438920" y="3662034"/>
                </a:lnTo>
                <a:lnTo>
                  <a:pt x="2968432" y="4132519"/>
                </a:lnTo>
                <a:lnTo>
                  <a:pt x="3407908" y="4571992"/>
                </a:lnTo>
                <a:lnTo>
                  <a:pt x="3355663" y="4571992"/>
                </a:lnTo>
                <a:lnTo>
                  <a:pt x="2942311" y="4158641"/>
                </a:lnTo>
                <a:lnTo>
                  <a:pt x="2528961" y="4571991"/>
                </a:lnTo>
                <a:lnTo>
                  <a:pt x="2476717" y="4571991"/>
                </a:lnTo>
                <a:lnTo>
                  <a:pt x="2916189" y="4132519"/>
                </a:lnTo>
                <a:lnTo>
                  <a:pt x="2445706" y="3662034"/>
                </a:lnTo>
                <a:lnTo>
                  <a:pt x="2388237" y="3662034"/>
                </a:lnTo>
                <a:lnTo>
                  <a:pt x="1917745" y="4132520"/>
                </a:lnTo>
                <a:lnTo>
                  <a:pt x="2357225" y="4571992"/>
                </a:lnTo>
                <a:lnTo>
                  <a:pt x="2304981" y="4571993"/>
                </a:lnTo>
                <a:lnTo>
                  <a:pt x="1891623" y="4158642"/>
                </a:lnTo>
                <a:lnTo>
                  <a:pt x="1478275" y="4571991"/>
                </a:lnTo>
                <a:lnTo>
                  <a:pt x="1426031" y="4571991"/>
                </a:lnTo>
                <a:lnTo>
                  <a:pt x="1865501" y="4132520"/>
                </a:lnTo>
                <a:lnTo>
                  <a:pt x="1395017" y="3662034"/>
                </a:lnTo>
                <a:lnTo>
                  <a:pt x="1337551" y="3662034"/>
                </a:lnTo>
                <a:lnTo>
                  <a:pt x="867066" y="4132521"/>
                </a:lnTo>
                <a:lnTo>
                  <a:pt x="1306536" y="4571992"/>
                </a:lnTo>
                <a:lnTo>
                  <a:pt x="1254292" y="4571992"/>
                </a:lnTo>
                <a:lnTo>
                  <a:pt x="840944" y="4158643"/>
                </a:lnTo>
                <a:lnTo>
                  <a:pt x="427595" y="4571993"/>
                </a:lnTo>
                <a:lnTo>
                  <a:pt x="375351" y="4571993"/>
                </a:lnTo>
                <a:lnTo>
                  <a:pt x="814822" y="4132521"/>
                </a:lnTo>
                <a:lnTo>
                  <a:pt x="344336" y="3662034"/>
                </a:lnTo>
                <a:lnTo>
                  <a:pt x="286870" y="3662034"/>
                </a:lnTo>
                <a:lnTo>
                  <a:pt x="5" y="3948900"/>
                </a:lnTo>
                <a:lnTo>
                  <a:pt x="5" y="3896656"/>
                </a:lnTo>
                <a:lnTo>
                  <a:pt x="258369" y="3638291"/>
                </a:lnTo>
                <a:lnTo>
                  <a:pt x="258369" y="3576066"/>
                </a:lnTo>
                <a:lnTo>
                  <a:pt x="1" y="3317698"/>
                </a:lnTo>
                <a:lnTo>
                  <a:pt x="1" y="3265454"/>
                </a:lnTo>
                <a:lnTo>
                  <a:pt x="285756" y="3551209"/>
                </a:lnTo>
                <a:lnTo>
                  <a:pt x="345451" y="3551209"/>
                </a:lnTo>
                <a:lnTo>
                  <a:pt x="814822" y="3081838"/>
                </a:lnTo>
                <a:lnTo>
                  <a:pt x="343880" y="2610895"/>
                </a:lnTo>
                <a:lnTo>
                  <a:pt x="287328" y="2610895"/>
                </a:lnTo>
                <a:lnTo>
                  <a:pt x="6" y="2898217"/>
                </a:lnTo>
                <a:lnTo>
                  <a:pt x="6" y="2845973"/>
                </a:lnTo>
                <a:lnTo>
                  <a:pt x="258373" y="2587605"/>
                </a:lnTo>
                <a:lnTo>
                  <a:pt x="258373" y="2525388"/>
                </a:lnTo>
                <a:lnTo>
                  <a:pt x="1" y="2267015"/>
                </a:lnTo>
                <a:lnTo>
                  <a:pt x="0" y="2214770"/>
                </a:lnTo>
                <a:lnTo>
                  <a:pt x="285299" y="2500070"/>
                </a:lnTo>
                <a:lnTo>
                  <a:pt x="345909" y="2500070"/>
                </a:lnTo>
                <a:lnTo>
                  <a:pt x="814822" y="2031167"/>
                </a:lnTo>
                <a:lnTo>
                  <a:pt x="341616" y="1557959"/>
                </a:lnTo>
                <a:lnTo>
                  <a:pt x="289593" y="1557959"/>
                </a:lnTo>
                <a:lnTo>
                  <a:pt x="4" y="1847551"/>
                </a:lnTo>
                <a:lnTo>
                  <a:pt x="4" y="1795307"/>
                </a:lnTo>
                <a:lnTo>
                  <a:pt x="258377" y="1536932"/>
                </a:lnTo>
                <a:lnTo>
                  <a:pt x="258377" y="1474721"/>
                </a:lnTo>
                <a:lnTo>
                  <a:pt x="2" y="1216345"/>
                </a:lnTo>
                <a:lnTo>
                  <a:pt x="2" y="1164102"/>
                </a:lnTo>
                <a:lnTo>
                  <a:pt x="283034" y="1447135"/>
                </a:lnTo>
                <a:lnTo>
                  <a:pt x="348175" y="1447135"/>
                </a:lnTo>
                <a:lnTo>
                  <a:pt x="814821" y="980486"/>
                </a:lnTo>
                <a:lnTo>
                  <a:pt x="344401" y="510062"/>
                </a:lnTo>
                <a:lnTo>
                  <a:pt x="286805" y="510062"/>
                </a:lnTo>
                <a:lnTo>
                  <a:pt x="5" y="796868"/>
                </a:lnTo>
                <a:lnTo>
                  <a:pt x="5" y="744628"/>
                </a:lnTo>
                <a:lnTo>
                  <a:pt x="258382" y="486242"/>
                </a:lnTo>
                <a:lnTo>
                  <a:pt x="258382" y="424043"/>
                </a:lnTo>
                <a:lnTo>
                  <a:pt x="3" y="165664"/>
                </a:lnTo>
                <a:lnTo>
                  <a:pt x="3" y="113420"/>
                </a:lnTo>
                <a:lnTo>
                  <a:pt x="285820" y="399237"/>
                </a:lnTo>
                <a:lnTo>
                  <a:pt x="345386" y="399237"/>
                </a:lnTo>
                <a:lnTo>
                  <a:pt x="744622" y="2"/>
                </a:lnTo>
                <a:lnTo>
                  <a:pt x="796865" y="2"/>
                </a:lnTo>
                <a:lnTo>
                  <a:pt x="369206" y="427661"/>
                </a:lnTo>
                <a:lnTo>
                  <a:pt x="369206" y="482624"/>
                </a:lnTo>
                <a:lnTo>
                  <a:pt x="840943" y="954364"/>
                </a:lnTo>
                <a:lnTo>
                  <a:pt x="1309187" y="486116"/>
                </a:lnTo>
                <a:lnTo>
                  <a:pt x="1309187" y="424169"/>
                </a:lnTo>
                <a:lnTo>
                  <a:pt x="885019" y="0"/>
                </a:lnTo>
                <a:lnTo>
                  <a:pt x="937262" y="0"/>
                </a:lnTo>
                <a:lnTo>
                  <a:pt x="1336499" y="399237"/>
                </a:lnTo>
                <a:lnTo>
                  <a:pt x="1396066" y="399237"/>
                </a:lnTo>
                <a:lnTo>
                  <a:pt x="1795300" y="3"/>
                </a:lnTo>
                <a:lnTo>
                  <a:pt x="1847544" y="3"/>
                </a:lnTo>
                <a:lnTo>
                  <a:pt x="1420012" y="427535"/>
                </a:lnTo>
                <a:lnTo>
                  <a:pt x="1420012" y="482750"/>
                </a:lnTo>
                <a:lnTo>
                  <a:pt x="1891623" y="954365"/>
                </a:lnTo>
                <a:lnTo>
                  <a:pt x="2360001" y="485992"/>
                </a:lnTo>
                <a:lnTo>
                  <a:pt x="2360001" y="424295"/>
                </a:lnTo>
                <a:lnTo>
                  <a:pt x="1935698" y="0"/>
                </a:lnTo>
                <a:lnTo>
                  <a:pt x="1987943" y="0"/>
                </a:lnTo>
                <a:lnTo>
                  <a:pt x="2387187" y="399237"/>
                </a:lnTo>
                <a:lnTo>
                  <a:pt x="2446755" y="399237"/>
                </a:lnTo>
                <a:lnTo>
                  <a:pt x="2845991" y="2"/>
                </a:lnTo>
                <a:lnTo>
                  <a:pt x="2898236" y="2"/>
                </a:lnTo>
                <a:lnTo>
                  <a:pt x="2470825" y="427411"/>
                </a:lnTo>
                <a:lnTo>
                  <a:pt x="2470825" y="482875"/>
                </a:lnTo>
                <a:lnTo>
                  <a:pt x="2942310" y="954365"/>
                </a:lnTo>
                <a:lnTo>
                  <a:pt x="3410809" y="485866"/>
                </a:lnTo>
                <a:lnTo>
                  <a:pt x="3410809" y="424419"/>
                </a:lnTo>
                <a:lnTo>
                  <a:pt x="2986386" y="0"/>
                </a:lnTo>
                <a:lnTo>
                  <a:pt x="3038626" y="0"/>
                </a:lnTo>
                <a:lnTo>
                  <a:pt x="3437870" y="399237"/>
                </a:lnTo>
                <a:lnTo>
                  <a:pt x="3497441" y="399237"/>
                </a:lnTo>
                <a:lnTo>
                  <a:pt x="3896667" y="2"/>
                </a:lnTo>
                <a:lnTo>
                  <a:pt x="3948913" y="2"/>
                </a:lnTo>
                <a:lnTo>
                  <a:pt x="3521637" y="427285"/>
                </a:lnTo>
                <a:lnTo>
                  <a:pt x="3521637" y="483001"/>
                </a:lnTo>
                <a:lnTo>
                  <a:pt x="3992987" y="954364"/>
                </a:lnTo>
                <a:lnTo>
                  <a:pt x="4461599" y="485738"/>
                </a:lnTo>
                <a:lnTo>
                  <a:pt x="4461599" y="424543"/>
                </a:lnTo>
                <a:lnTo>
                  <a:pt x="4037068" y="1"/>
                </a:lnTo>
                <a:lnTo>
                  <a:pt x="4089312" y="1"/>
                </a:lnTo>
                <a:lnTo>
                  <a:pt x="4488534" y="399237"/>
                </a:lnTo>
                <a:lnTo>
                  <a:pt x="4548100" y="399237"/>
                </a:lnTo>
                <a:lnTo>
                  <a:pt x="4947332" y="4"/>
                </a:lnTo>
                <a:lnTo>
                  <a:pt x="4999581" y="4"/>
                </a:lnTo>
                <a:lnTo>
                  <a:pt x="4572422" y="427156"/>
                </a:lnTo>
                <a:lnTo>
                  <a:pt x="4572422" y="483126"/>
                </a:lnTo>
                <a:lnTo>
                  <a:pt x="5043667" y="954362"/>
                </a:lnTo>
                <a:lnTo>
                  <a:pt x="5512409" y="485609"/>
                </a:lnTo>
                <a:lnTo>
                  <a:pt x="5512409" y="424674"/>
                </a:lnTo>
                <a:lnTo>
                  <a:pt x="5087742" y="1"/>
                </a:lnTo>
                <a:lnTo>
                  <a:pt x="5139977" y="1"/>
                </a:lnTo>
                <a:lnTo>
                  <a:pt x="5539215" y="399237"/>
                </a:lnTo>
                <a:lnTo>
                  <a:pt x="5598781" y="399237"/>
                </a:lnTo>
                <a:lnTo>
                  <a:pt x="5998007" y="2"/>
                </a:lnTo>
                <a:lnTo>
                  <a:pt x="6050249" y="2"/>
                </a:lnTo>
                <a:lnTo>
                  <a:pt x="5623232" y="427030"/>
                </a:lnTo>
                <a:lnTo>
                  <a:pt x="5623232" y="483255"/>
                </a:lnTo>
                <a:lnTo>
                  <a:pt x="6094326" y="954363"/>
                </a:lnTo>
                <a:lnTo>
                  <a:pt x="6563205" y="485481"/>
                </a:lnTo>
                <a:lnTo>
                  <a:pt x="6563205" y="42479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A61015F-7CC6-4D0A-9D87-873EA4C304CC}" type="datetimeFigureOut">
              <a:rPr lang="en-US" smtClean="0"/>
              <a:t>7/6/2015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8" name="Straight Connector 7"/>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0021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3C6A301-0538-44EC-B09D-202E1042A48B}" type="datetimeFigureOut">
              <a:rPr lang="en-US" smtClean="0"/>
              <a:t>7/6/2015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4143515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989320"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Click to edit Master text styles</a:t>
            </a:r>
          </a:p>
        </p:txBody>
      </p:sp>
      <p:sp>
        <p:nvSpPr>
          <p:cNvPr id="6" name="Content Placeholder 5"/>
          <p:cNvSpPr>
            <a:spLocks noGrp="1"/>
          </p:cNvSpPr>
          <p:nvPr>
            <p:ph sz="quarter" idx="4"/>
          </p:nvPr>
        </p:nvSpPr>
        <p:spPr>
          <a:xfrm>
            <a:off x="5989320" y="2967788"/>
            <a:ext cx="475488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789574A-8875-45EF-8EA2-3CAA0F7ABC4C}" type="datetimeFigureOut">
              <a:rPr lang="en-US" smtClean="0"/>
              <a:t>7/6/2015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8344579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7EF4D4C-5367-4C26-9E2B-D8088D7FCA81}" type="datetimeFigureOut">
              <a:rPr lang="en-US" smtClean="0"/>
              <a:t>7/6/2015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3944025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91E96-98B0-4413-9547-46F3504108EF}" type="datetimeFigureOut">
              <a:rPr lang="en-US" smtClean="0"/>
              <a:t>7/6/2015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1914162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smtClean="0"/>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C68B11-C5A8-448C-8CE9-B1A273C79CFC}" type="datetimeFigureOut">
              <a:rPr lang="en-US" smtClean="0"/>
              <a:t>7/6/2015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4115031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16CA0-919D-4A49-9C8A-62FDFB3A5183}" type="datetimeFigureOut">
              <a:rPr lang="en-US" smtClean="0"/>
              <a:t>7/6/2015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smtClean="0"/>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52039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24128" y="2286000"/>
            <a:ext cx="9720071" cy="4023360"/>
          </a:xfrm>
          <a:prstGeom prst="rect">
            <a:avLst/>
          </a:prstGeom>
        </p:spPr>
        <p:txBody>
          <a:bodyPr vert="horz" lIns="45720" tIns="45720" rIns="4572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24128" y="6470704"/>
            <a:ext cx="2154142"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0298CD5-6C1E-4009-B41F-6DF62E31D3BE}" type="datetimeFigureOut">
              <a:rPr lang="en-US" smtClean="0"/>
              <a:pPr/>
              <a:t>7/6/2015</a:t>
            </a:fld>
            <a:endParaRPr lang="en-US" dirty="0"/>
          </a:p>
        </p:txBody>
      </p:sp>
      <p:sp>
        <p:nvSpPr>
          <p:cNvPr id="5" name="Footer Placeholder 4"/>
          <p:cNvSpPr>
            <a:spLocks noGrp="1"/>
          </p:cNvSpPr>
          <p:nvPr>
            <p:ph type="ftr" sz="quarter" idx="3"/>
          </p:nvPr>
        </p:nvSpPr>
        <p:spPr>
          <a:xfrm>
            <a:off x="4842932" y="6470704"/>
            <a:ext cx="5901458"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4" y="6470704"/>
            <a:ext cx="973666"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FAB73BC-B049-4115-A692-8D63A059BFB8}" type="slidenum">
              <a:rPr lang="en-US" smtClean="0"/>
              <a:pPr/>
              <a:t>‹#›</a:t>
            </a:fld>
            <a:endParaRPr lang="en-US" dirty="0"/>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3296728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l"/>
            <a:r>
              <a:rPr lang="en-US" dirty="0" smtClean="0"/>
              <a:t>The legislative branch guided reading activity answers</a:t>
            </a:r>
            <a:endParaRPr lang="en-US" dirty="0"/>
          </a:p>
        </p:txBody>
      </p:sp>
      <p:sp>
        <p:nvSpPr>
          <p:cNvPr id="3" name="Subtitle 2"/>
          <p:cNvSpPr>
            <a:spLocks noGrp="1"/>
          </p:cNvSpPr>
          <p:nvPr>
            <p:ph type="subTitle" idx="1"/>
          </p:nvPr>
        </p:nvSpPr>
        <p:spPr/>
        <p:txBody>
          <a:bodyPr/>
          <a:lstStyle/>
          <a:p>
            <a:r>
              <a:rPr lang="en-US" dirty="0" smtClean="0"/>
              <a:t>Textbook pages 268 – 341 summarizing the Congress</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70285" y="511785"/>
            <a:ext cx="7195038" cy="3921296"/>
          </a:xfrm>
          <a:prstGeom prst="rect">
            <a:avLst/>
          </a:prstGeom>
        </p:spPr>
      </p:pic>
    </p:spTree>
    <p:extLst>
      <p:ext uri="{BB962C8B-B14F-4D97-AF65-F5344CB8AC3E}">
        <p14:creationId xmlns:p14="http://schemas.microsoft.com/office/powerpoint/2010/main" val="21561157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Gibbons V. Ogden </a:t>
            </a:r>
            <a:r>
              <a:rPr lang="en-US" dirty="0" smtClean="0"/>
              <a:t>(1824) </a:t>
            </a:r>
            <a:endParaRPr lang="en-US" dirty="0"/>
          </a:p>
        </p:txBody>
      </p:sp>
      <p:sp>
        <p:nvSpPr>
          <p:cNvPr id="3" name="Content Placeholder 2"/>
          <p:cNvSpPr>
            <a:spLocks noGrp="1"/>
          </p:cNvSpPr>
          <p:nvPr>
            <p:ph idx="1"/>
          </p:nvPr>
        </p:nvSpPr>
        <p:spPr/>
        <p:txBody>
          <a:bodyPr/>
          <a:lstStyle/>
          <a:p>
            <a:r>
              <a:rPr lang="en-US" dirty="0" smtClean="0"/>
              <a:t>This 1824 Supreme Court decision affirmed the right of Congress to regulate all interstate commerce.  The case had to do with a state license issued by New York which granted a monopoly to a steam boat operator on their waterways. </a:t>
            </a:r>
          </a:p>
          <a:p>
            <a:r>
              <a:rPr lang="en-US" dirty="0" smtClean="0"/>
              <a:t>The US Supreme Court ruled that only Congress could regulate trade in such a fashion, and since Congress was not in the business of granting monopolies to steamboat companies – or any other businesses for that matter – there should be no such licenses issued. </a:t>
            </a:r>
          </a:p>
          <a:p>
            <a:r>
              <a:rPr lang="en-US" dirty="0" smtClean="0"/>
              <a:t>The bottom line: Congress had the power to regulate interstate commerce.  The states had no such authority!</a:t>
            </a:r>
            <a:endParaRPr lang="en-US" dirty="0"/>
          </a:p>
        </p:txBody>
      </p:sp>
    </p:spTree>
    <p:extLst>
      <p:ext uri="{BB962C8B-B14F-4D97-AF65-F5344CB8AC3E}">
        <p14:creationId xmlns:p14="http://schemas.microsoft.com/office/powerpoint/2010/main" val="42686859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Congress’ power to tax</a:t>
            </a:r>
            <a:endParaRPr lang="en-US" dirty="0"/>
          </a:p>
        </p:txBody>
      </p:sp>
      <p:sp>
        <p:nvSpPr>
          <p:cNvPr id="3" name="Content Placeholder 2"/>
          <p:cNvSpPr>
            <a:spLocks noGrp="1"/>
          </p:cNvSpPr>
          <p:nvPr>
            <p:ph idx="1"/>
          </p:nvPr>
        </p:nvSpPr>
        <p:spPr/>
        <p:txBody>
          <a:bodyPr/>
          <a:lstStyle/>
          <a:p>
            <a:r>
              <a:rPr lang="en-US" dirty="0" smtClean="0"/>
              <a:t>Congress has the power to “lay and collect Taxes, Duties, imposts, and excises to pay debts and provide for the common defense and general welfare of the United States”</a:t>
            </a:r>
          </a:p>
          <a:p>
            <a:pPr marL="128016" lvl="1" indent="0">
              <a:buNone/>
            </a:pPr>
            <a:r>
              <a:rPr lang="en-US" dirty="0"/>
              <a:t> </a:t>
            </a:r>
            <a:r>
              <a:rPr lang="en-US" dirty="0" smtClean="0"/>
              <a:t>                                              - Article I, Section 8, Clause 1</a:t>
            </a:r>
          </a:p>
          <a:p>
            <a:pPr marL="128016" lvl="1" indent="0">
              <a:buNone/>
            </a:pPr>
            <a:endParaRPr lang="en-US" dirty="0"/>
          </a:p>
          <a:p>
            <a:pPr marL="128016" lvl="1" indent="0">
              <a:buNone/>
            </a:pPr>
            <a:endParaRPr lang="en-US" dirty="0"/>
          </a:p>
        </p:txBody>
      </p:sp>
    </p:spTree>
    <p:extLst>
      <p:ext uri="{BB962C8B-B14F-4D97-AF65-F5344CB8AC3E}">
        <p14:creationId xmlns:p14="http://schemas.microsoft.com/office/powerpoint/2010/main" val="4737200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16</a:t>
            </a:r>
            <a:r>
              <a:rPr lang="en-US" baseline="30000" dirty="0" smtClean="0"/>
              <a:t>th</a:t>
            </a:r>
            <a:r>
              <a:rPr lang="en-US" dirty="0" smtClean="0"/>
              <a:t> Amendment to the Constitution</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07130" y="1854077"/>
            <a:ext cx="3484624" cy="4444673"/>
          </a:xfrm>
        </p:spPr>
      </p:pic>
    </p:spTree>
    <p:extLst>
      <p:ext uri="{BB962C8B-B14F-4D97-AF65-F5344CB8AC3E}">
        <p14:creationId xmlns:p14="http://schemas.microsoft.com/office/powerpoint/2010/main" val="5145035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Congress’ powers over warfare</a:t>
            </a:r>
            <a:endParaRPr lang="en-US" dirty="0"/>
          </a:p>
        </p:txBody>
      </p:sp>
      <p:sp>
        <p:nvSpPr>
          <p:cNvPr id="3" name="Content Placeholder 2"/>
          <p:cNvSpPr>
            <a:spLocks noGrp="1"/>
          </p:cNvSpPr>
          <p:nvPr>
            <p:ph idx="1"/>
          </p:nvPr>
        </p:nvSpPr>
        <p:spPr/>
        <p:txBody>
          <a:bodyPr>
            <a:normAutofit lnSpcReduction="10000"/>
          </a:bodyPr>
          <a:lstStyle/>
          <a:p>
            <a:pPr>
              <a:buFont typeface="Wingdings" panose="05000000000000000000" pitchFamily="2" charset="2"/>
              <a:buChar char="v"/>
            </a:pPr>
            <a:r>
              <a:rPr lang="en-US" dirty="0" smtClean="0"/>
              <a:t>  Congress has the power to declare war – not the President.  Unfortunately, the Congress has more or less ceded this right to the President since World War II and the advent of the atomic bomb. </a:t>
            </a:r>
          </a:p>
          <a:p>
            <a:pPr>
              <a:buFont typeface="Wingdings" panose="05000000000000000000" pitchFamily="2" charset="2"/>
              <a:buChar char="v"/>
            </a:pPr>
            <a:r>
              <a:rPr lang="en-US" dirty="0"/>
              <a:t> </a:t>
            </a:r>
            <a:r>
              <a:rPr lang="en-US" dirty="0" smtClean="0"/>
              <a:t> Nevertheless, only Congress has the power to raise an army, to pay the soldiers, and to provide for all the needs of that army.</a:t>
            </a:r>
          </a:p>
          <a:p>
            <a:pPr>
              <a:buFont typeface="Wingdings" panose="05000000000000000000" pitchFamily="2" charset="2"/>
              <a:buChar char="v"/>
            </a:pPr>
            <a:r>
              <a:rPr lang="en-US" dirty="0"/>
              <a:t> </a:t>
            </a:r>
            <a:r>
              <a:rPr lang="en-US" dirty="0" smtClean="0"/>
              <a:t> Congress provides and maintains the Navy. </a:t>
            </a:r>
          </a:p>
          <a:p>
            <a:pPr>
              <a:buFont typeface="Wingdings" panose="05000000000000000000" pitchFamily="2" charset="2"/>
              <a:buChar char="v"/>
            </a:pPr>
            <a:r>
              <a:rPr lang="en-US" dirty="0"/>
              <a:t> </a:t>
            </a:r>
            <a:r>
              <a:rPr lang="en-US" dirty="0" smtClean="0"/>
              <a:t> Does the President have the power to make war without the Congress’ permission.  The Constitution says “no,” but history says “yes.”</a:t>
            </a:r>
          </a:p>
          <a:p>
            <a:pPr>
              <a:buFont typeface="Wingdings" panose="05000000000000000000" pitchFamily="2" charset="2"/>
              <a:buChar char="v"/>
            </a:pPr>
            <a:r>
              <a:rPr lang="en-US" dirty="0"/>
              <a:t> </a:t>
            </a:r>
            <a:r>
              <a:rPr lang="en-US" dirty="0" smtClean="0"/>
              <a:t> The War Powers Act at least requires the President explain his actions immediately and gives him 60 days to end the conflict.  In the mean time, Congress will either agree to a longer commitment of US Forces or end the commitment. </a:t>
            </a:r>
          </a:p>
          <a:p>
            <a:pPr>
              <a:buFont typeface="Wingdings" panose="05000000000000000000" pitchFamily="2" charset="2"/>
              <a:buChar char="v"/>
            </a:pPr>
            <a:endParaRPr lang="en-US" dirty="0" smtClean="0"/>
          </a:p>
          <a:p>
            <a:pPr marL="0" indent="0">
              <a:buNone/>
            </a:pPr>
            <a:endParaRPr lang="en-US" dirty="0"/>
          </a:p>
        </p:txBody>
      </p:sp>
    </p:spTree>
    <p:extLst>
      <p:ext uri="{BB962C8B-B14F-4D97-AF65-F5344CB8AC3E}">
        <p14:creationId xmlns:p14="http://schemas.microsoft.com/office/powerpoint/2010/main" val="18132383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Necessary and Proper Clause</a:t>
            </a:r>
            <a:endParaRPr lang="en-US" dirty="0"/>
          </a:p>
        </p:txBody>
      </p:sp>
      <p:sp>
        <p:nvSpPr>
          <p:cNvPr id="3" name="Content Placeholder 2"/>
          <p:cNvSpPr>
            <a:spLocks noGrp="1"/>
          </p:cNvSpPr>
          <p:nvPr>
            <p:ph idx="1"/>
          </p:nvPr>
        </p:nvSpPr>
        <p:spPr/>
        <p:txBody>
          <a:bodyPr>
            <a:normAutofit/>
          </a:bodyPr>
          <a:lstStyle/>
          <a:p>
            <a:r>
              <a:rPr lang="en-US" dirty="0" smtClean="0"/>
              <a:t>Congress has the power to – </a:t>
            </a:r>
            <a:endParaRPr lang="en-US" dirty="0"/>
          </a:p>
          <a:p>
            <a:r>
              <a:rPr lang="en-US" dirty="0" smtClean="0"/>
              <a:t/>
            </a:r>
            <a:br>
              <a:rPr lang="en-US" dirty="0" smtClean="0"/>
            </a:br>
            <a:r>
              <a:rPr lang="en-US" dirty="0" smtClean="0"/>
              <a:t>“Make all laws which shall be necessary and proper for carrying into Execution the foregoing powers, and all other Powers vested by this Constitution in the Government of the United States, or in any Department of Officer thereof.” </a:t>
            </a:r>
            <a:endParaRPr lang="en-US" dirty="0"/>
          </a:p>
          <a:p>
            <a:r>
              <a:rPr lang="en-US" dirty="0" smtClean="0"/>
              <a:t> - Article I, Section 8, Clause 18 </a:t>
            </a:r>
          </a:p>
          <a:p>
            <a:endParaRPr lang="en-US" dirty="0"/>
          </a:p>
          <a:p>
            <a:r>
              <a:rPr lang="en-US" dirty="0" smtClean="0"/>
              <a:t>This allows the Congress to make substantial laws – whatever is necessary and proper – whatever that means!</a:t>
            </a:r>
            <a:endParaRPr lang="en-US" dirty="0"/>
          </a:p>
        </p:txBody>
      </p:sp>
    </p:spTree>
    <p:extLst>
      <p:ext uri="{BB962C8B-B14F-4D97-AF65-F5344CB8AC3E}">
        <p14:creationId xmlns:p14="http://schemas.microsoft.com/office/powerpoint/2010/main" val="20398871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Non-legislative powers</a:t>
            </a:r>
            <a:endParaRPr lang="en-US" dirty="0"/>
          </a:p>
        </p:txBody>
      </p:sp>
      <p:sp>
        <p:nvSpPr>
          <p:cNvPr id="3" name="Content Placeholder 2"/>
          <p:cNvSpPr>
            <a:spLocks noGrp="1"/>
          </p:cNvSpPr>
          <p:nvPr>
            <p:ph idx="1"/>
          </p:nvPr>
        </p:nvSpPr>
        <p:spPr/>
        <p:txBody>
          <a:bodyPr>
            <a:normAutofit lnSpcReduction="10000"/>
          </a:bodyPr>
          <a:lstStyle/>
          <a:p>
            <a:pPr marL="457200" indent="-457200">
              <a:buFont typeface="+mj-lt"/>
              <a:buAutoNum type="arabicPeriod"/>
            </a:pPr>
            <a:r>
              <a:rPr lang="en-US" dirty="0" smtClean="0"/>
              <a:t>Electoral Duties of the Congress</a:t>
            </a:r>
          </a:p>
          <a:p>
            <a:pPr marL="457200" indent="-457200">
              <a:buFont typeface="+mj-lt"/>
              <a:buAutoNum type="arabicPeriod"/>
            </a:pPr>
            <a:endParaRPr lang="en-US" dirty="0"/>
          </a:p>
          <a:p>
            <a:pPr marL="457200" indent="-457200">
              <a:buFont typeface="+mj-lt"/>
              <a:buAutoNum type="arabicPeriod"/>
            </a:pPr>
            <a:r>
              <a:rPr lang="en-US" dirty="0" smtClean="0"/>
              <a:t>Impeachment</a:t>
            </a:r>
          </a:p>
          <a:p>
            <a:pPr marL="457200" indent="-457200">
              <a:buFont typeface="+mj-lt"/>
              <a:buAutoNum type="arabicPeriod"/>
            </a:pPr>
            <a:endParaRPr lang="en-US" dirty="0"/>
          </a:p>
          <a:p>
            <a:pPr marL="457200" indent="-457200">
              <a:buFont typeface="+mj-lt"/>
              <a:buAutoNum type="arabicPeriod"/>
            </a:pPr>
            <a:r>
              <a:rPr lang="en-US" dirty="0" smtClean="0"/>
              <a:t>Executive Powers of the Congress</a:t>
            </a:r>
          </a:p>
          <a:p>
            <a:pPr marL="457200" indent="-457200">
              <a:buFont typeface="+mj-lt"/>
              <a:buAutoNum type="arabicPeriod"/>
            </a:pPr>
            <a:endParaRPr lang="en-US" dirty="0"/>
          </a:p>
          <a:p>
            <a:pPr marL="457200" indent="-457200">
              <a:buFont typeface="+mj-lt"/>
              <a:buAutoNum type="arabicPeriod"/>
            </a:pPr>
            <a:r>
              <a:rPr lang="en-US" dirty="0" smtClean="0"/>
              <a:t>The Power to Investigate</a:t>
            </a:r>
          </a:p>
          <a:p>
            <a:pPr marL="457200" indent="-457200">
              <a:buFont typeface="+mj-lt"/>
              <a:buAutoNum type="arabicPeriod"/>
            </a:pPr>
            <a:endParaRPr lang="en-US" dirty="0"/>
          </a:p>
          <a:p>
            <a:pPr marL="457200" indent="-457200">
              <a:buFont typeface="+mj-lt"/>
              <a:buAutoNum type="arabicPeriod"/>
            </a:pPr>
            <a:r>
              <a:rPr lang="en-US" dirty="0" smtClean="0"/>
              <a:t>Amendments</a:t>
            </a:r>
            <a:endParaRPr lang="en-US" dirty="0"/>
          </a:p>
        </p:txBody>
      </p:sp>
    </p:spTree>
    <p:extLst>
      <p:ext uri="{BB962C8B-B14F-4D97-AF65-F5344CB8AC3E}">
        <p14:creationId xmlns:p14="http://schemas.microsoft.com/office/powerpoint/2010/main" val="22538125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Congress’ Electoral Duties </a:t>
            </a:r>
            <a:endParaRPr lang="en-US" dirty="0"/>
          </a:p>
        </p:txBody>
      </p:sp>
      <p:sp>
        <p:nvSpPr>
          <p:cNvPr id="3" name="Content Placeholder 2"/>
          <p:cNvSpPr>
            <a:spLocks noGrp="1"/>
          </p:cNvSpPr>
          <p:nvPr>
            <p:ph idx="1"/>
          </p:nvPr>
        </p:nvSpPr>
        <p:spPr/>
        <p:txBody>
          <a:bodyPr/>
          <a:lstStyle/>
          <a:p>
            <a:pPr marL="457200" indent="-457200">
              <a:buFont typeface="+mj-lt"/>
              <a:buAutoNum type="arabicPeriod"/>
            </a:pPr>
            <a:r>
              <a:rPr lang="en-US" dirty="0" smtClean="0"/>
              <a:t>Congress may be called upon to elect the President if no candidate wins the Electoral College vote. </a:t>
            </a:r>
          </a:p>
          <a:p>
            <a:pPr marL="457200" indent="-457200">
              <a:buFont typeface="+mj-lt"/>
              <a:buAutoNum type="arabicPeriod"/>
            </a:pPr>
            <a:endParaRPr lang="en-US" dirty="0"/>
          </a:p>
          <a:p>
            <a:pPr marL="457200" indent="-457200">
              <a:buFont typeface="+mj-lt"/>
              <a:buAutoNum type="arabicPeriod"/>
            </a:pPr>
            <a:r>
              <a:rPr lang="en-US" dirty="0" smtClean="0"/>
              <a:t>The Senate may choose a Vice President under similar circumstances. </a:t>
            </a:r>
          </a:p>
          <a:p>
            <a:pPr marL="457200" indent="-457200">
              <a:buFont typeface="+mj-lt"/>
              <a:buAutoNum type="arabicPeriod"/>
            </a:pPr>
            <a:endParaRPr lang="en-US" dirty="0"/>
          </a:p>
          <a:p>
            <a:pPr marL="457200" indent="-457200">
              <a:buFont typeface="+mj-lt"/>
              <a:buAutoNum type="arabicPeriod"/>
            </a:pPr>
            <a:r>
              <a:rPr lang="en-US" dirty="0" smtClean="0"/>
              <a:t>House members are on the list of Presidential successors. </a:t>
            </a:r>
          </a:p>
          <a:p>
            <a:pPr marL="457200" indent="-457200">
              <a:buFont typeface="+mj-lt"/>
              <a:buAutoNum type="arabicPeriod"/>
            </a:pPr>
            <a:endParaRPr lang="en-US" dirty="0"/>
          </a:p>
          <a:p>
            <a:pPr marL="457200" indent="-457200">
              <a:buFont typeface="+mj-lt"/>
              <a:buAutoNum type="arabicPeriod"/>
            </a:pPr>
            <a:r>
              <a:rPr lang="en-US" dirty="0" smtClean="0"/>
              <a:t>When resignations occur, Congress must approve successors to fill vacancies. </a:t>
            </a:r>
            <a:endParaRPr lang="en-US" dirty="0"/>
          </a:p>
        </p:txBody>
      </p:sp>
    </p:spTree>
    <p:extLst>
      <p:ext uri="{BB962C8B-B14F-4D97-AF65-F5344CB8AC3E}">
        <p14:creationId xmlns:p14="http://schemas.microsoft.com/office/powerpoint/2010/main" val="15628177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impeachments</a:t>
            </a:r>
            <a:endParaRPr lang="en-US" dirty="0"/>
          </a:p>
        </p:txBody>
      </p:sp>
      <p:sp>
        <p:nvSpPr>
          <p:cNvPr id="4" name="Content Placeholder 3"/>
          <p:cNvSpPr>
            <a:spLocks noGrp="1"/>
          </p:cNvSpPr>
          <p:nvPr>
            <p:ph sz="half" idx="1"/>
          </p:nvPr>
        </p:nvSpPr>
        <p:spPr/>
        <p:txBody>
          <a:bodyPr/>
          <a:lstStyle/>
          <a:p>
            <a:r>
              <a:rPr lang="en-US" dirty="0" smtClean="0"/>
              <a:t>The much hated Andrew Johnson was impeached by Congress in the 1860s for violating a trumped up charge: breaking the Office of Tenure Act.</a:t>
            </a:r>
          </a:p>
          <a:p>
            <a:r>
              <a:rPr lang="en-US" dirty="0" smtClean="0"/>
              <a:t>He was put on trial by the Congress, but not removed from office.</a:t>
            </a:r>
            <a:endParaRPr lang="en-US"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897627" y="751131"/>
            <a:ext cx="3805542" cy="5708313"/>
          </a:xfrm>
        </p:spPr>
      </p:pic>
    </p:spTree>
    <p:extLst>
      <p:ext uri="{BB962C8B-B14F-4D97-AF65-F5344CB8AC3E}">
        <p14:creationId xmlns:p14="http://schemas.microsoft.com/office/powerpoint/2010/main" val="1855973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Impeachments: Bill Clinton</a:t>
            </a:r>
            <a:endParaRPr lang="en-US" dirty="0"/>
          </a:p>
        </p:txBody>
      </p:sp>
      <p:sp>
        <p:nvSpPr>
          <p:cNvPr id="3" name="Content Placeholder 2"/>
          <p:cNvSpPr>
            <a:spLocks noGrp="1"/>
          </p:cNvSpPr>
          <p:nvPr>
            <p:ph sz="half" idx="1"/>
          </p:nvPr>
        </p:nvSpPr>
        <p:spPr>
          <a:xfrm>
            <a:off x="1024128" y="2110154"/>
            <a:ext cx="4754880" cy="4199206"/>
          </a:xfrm>
        </p:spPr>
        <p:txBody>
          <a:bodyPr/>
          <a:lstStyle/>
          <a:p>
            <a:r>
              <a:rPr lang="en-US" dirty="0" smtClean="0"/>
              <a:t>Bill Clinton was impeached towards the end of his second term in office for lying to Congress about his marital infidelities while he was President of the United States. </a:t>
            </a:r>
          </a:p>
          <a:p>
            <a:r>
              <a:rPr lang="en-US" dirty="0" smtClean="0"/>
              <a:t>His affair with Monica Lewinsky was not the issue.  The issue was lying to Congress.</a:t>
            </a:r>
          </a:p>
          <a:p>
            <a:r>
              <a:rPr lang="en-US" dirty="0" smtClean="0"/>
              <a:t>Congress never came close to removing Clinton from office.  If anything, he emerged from the proceedings more popular than ever.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832536" y="2182446"/>
            <a:ext cx="5486388" cy="3948723"/>
          </a:xfrm>
        </p:spPr>
      </p:pic>
    </p:spTree>
    <p:extLst>
      <p:ext uri="{BB962C8B-B14F-4D97-AF65-F5344CB8AC3E}">
        <p14:creationId xmlns:p14="http://schemas.microsoft.com/office/powerpoint/2010/main" val="16591843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Resignation: Nixon</a:t>
            </a:r>
            <a:endParaRPr lang="en-US" dirty="0"/>
          </a:p>
        </p:txBody>
      </p:sp>
      <p:sp>
        <p:nvSpPr>
          <p:cNvPr id="3" name="Content Placeholder 2"/>
          <p:cNvSpPr>
            <a:spLocks noGrp="1"/>
          </p:cNvSpPr>
          <p:nvPr>
            <p:ph sz="half" idx="1"/>
          </p:nvPr>
        </p:nvSpPr>
        <p:spPr/>
        <p:txBody>
          <a:bodyPr/>
          <a:lstStyle/>
          <a:p>
            <a:r>
              <a:rPr lang="en-US" dirty="0" smtClean="0"/>
              <a:t>Richard Nixon was the President who actually committed a crime while in office, and he wasn’t impeached at all. </a:t>
            </a:r>
          </a:p>
          <a:p>
            <a:r>
              <a:rPr lang="en-US" dirty="0"/>
              <a:t/>
            </a:r>
            <a:br>
              <a:rPr lang="en-US" dirty="0"/>
            </a:br>
            <a:r>
              <a:rPr lang="en-US" dirty="0" smtClean="0"/>
              <a:t>Nixon didn’t give Congress time to impeach him.  He would have been impeached – and definitely would have been removed from office as well.</a:t>
            </a:r>
          </a:p>
          <a:p>
            <a:r>
              <a:rPr lang="en-US" dirty="0" smtClean="0"/>
              <a:t>But in 1974, Nixon simply saved us all the trouble by resigning from office.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725687" y="775309"/>
            <a:ext cx="4305727" cy="5875523"/>
          </a:xfrm>
        </p:spPr>
      </p:pic>
    </p:spTree>
    <p:extLst>
      <p:ext uri="{BB962C8B-B14F-4D97-AF65-F5344CB8AC3E}">
        <p14:creationId xmlns:p14="http://schemas.microsoft.com/office/powerpoint/2010/main" val="40524636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Powers vested In the us congress…</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v"/>
            </a:pPr>
            <a:r>
              <a:rPr lang="en-US" dirty="0" smtClean="0"/>
              <a:t>“All legislative powers herein granted shall be vested in a Congress of the United States, which shall consist of a Senate and House of Representatives…”</a:t>
            </a:r>
          </a:p>
          <a:p>
            <a:pPr marL="0" indent="0">
              <a:buNone/>
            </a:pPr>
            <a:r>
              <a:rPr lang="en-US" dirty="0" smtClean="0"/>
              <a:t>						- Article I, Section I</a:t>
            </a:r>
          </a:p>
          <a:p>
            <a:pPr>
              <a:buFont typeface="Wingdings" panose="05000000000000000000" pitchFamily="2" charset="2"/>
              <a:buChar char="v"/>
            </a:pPr>
            <a:endParaRPr lang="en-US" dirty="0"/>
          </a:p>
          <a:p>
            <a:pPr>
              <a:buFont typeface="Wingdings" panose="05000000000000000000" pitchFamily="2" charset="2"/>
              <a:buChar char="v"/>
            </a:pPr>
            <a:r>
              <a:rPr lang="en-US" dirty="0" smtClean="0"/>
              <a:t>The House of Representatives</a:t>
            </a:r>
          </a:p>
          <a:p>
            <a:pPr>
              <a:buFont typeface="Wingdings" panose="05000000000000000000" pitchFamily="2" charset="2"/>
              <a:buChar char="v"/>
            </a:pPr>
            <a:endParaRPr lang="en-US" dirty="0"/>
          </a:p>
          <a:p>
            <a:pPr>
              <a:buFont typeface="Wingdings" panose="05000000000000000000" pitchFamily="2" charset="2"/>
              <a:buChar char="v"/>
            </a:pPr>
            <a:r>
              <a:rPr lang="en-US" dirty="0" smtClean="0"/>
              <a:t>The Senate</a:t>
            </a:r>
            <a:endParaRPr lang="en-US" dirty="0"/>
          </a:p>
        </p:txBody>
      </p:sp>
    </p:spTree>
    <p:extLst>
      <p:ext uri="{BB962C8B-B14F-4D97-AF65-F5344CB8AC3E}">
        <p14:creationId xmlns:p14="http://schemas.microsoft.com/office/powerpoint/2010/main" val="29636202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Executive powers of the Congress</a:t>
            </a:r>
            <a:endParaRPr lang="en-US" dirty="0"/>
          </a:p>
        </p:txBody>
      </p:sp>
      <p:sp>
        <p:nvSpPr>
          <p:cNvPr id="5" name="Content Placeholder 4"/>
          <p:cNvSpPr>
            <a:spLocks noGrp="1"/>
          </p:cNvSpPr>
          <p:nvPr>
            <p:ph idx="1"/>
          </p:nvPr>
        </p:nvSpPr>
        <p:spPr/>
        <p:txBody>
          <a:bodyPr/>
          <a:lstStyle/>
          <a:p>
            <a:pPr>
              <a:buFont typeface="Wingdings" panose="05000000000000000000" pitchFamily="2" charset="2"/>
              <a:buChar char="q"/>
            </a:pPr>
            <a:r>
              <a:rPr lang="en-US" dirty="0" smtClean="0"/>
              <a:t>  Remember, the President is the leader of the executive branch…  The Senate, though, has a couple of executive powers over the President.</a:t>
            </a:r>
          </a:p>
          <a:p>
            <a:pPr>
              <a:buFont typeface="Wingdings" panose="05000000000000000000" pitchFamily="2" charset="2"/>
              <a:buChar char="q"/>
            </a:pPr>
            <a:endParaRPr lang="en-US" dirty="0"/>
          </a:p>
          <a:p>
            <a:pPr marL="457200" indent="-457200">
              <a:buFont typeface="+mj-lt"/>
              <a:buAutoNum type="arabicPeriod"/>
            </a:pPr>
            <a:r>
              <a:rPr lang="en-US" dirty="0" smtClean="0"/>
              <a:t>The Senate gets to confirm any major appointments to the President’s Cabinet or to the Supreme Court… In general, Cabinet Appointments of the President are affirmed; however nominations to the Supreme Court receive much more oversight from the Congress.</a:t>
            </a:r>
          </a:p>
          <a:p>
            <a:pPr marL="457200" indent="-457200">
              <a:buFont typeface="+mj-lt"/>
              <a:buAutoNum type="arabicPeriod"/>
            </a:pPr>
            <a:r>
              <a:rPr lang="en-US" dirty="0" smtClean="0"/>
              <a:t>The Senate must ratify treaties which the President negotiates.  Think this isn’t important.  Ask President Woodrow Wilson, whose 14-Point Plan and Treaty of Versailles was never ratified!</a:t>
            </a:r>
            <a:endParaRPr lang="en-US" dirty="0"/>
          </a:p>
        </p:txBody>
      </p:sp>
    </p:spTree>
    <p:extLst>
      <p:ext uri="{BB962C8B-B14F-4D97-AF65-F5344CB8AC3E}">
        <p14:creationId xmlns:p14="http://schemas.microsoft.com/office/powerpoint/2010/main" val="17641246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Congress’ Powers of Investigation</a:t>
            </a:r>
            <a:endParaRPr lang="en-US" dirty="0"/>
          </a:p>
        </p:txBody>
      </p:sp>
      <p:sp>
        <p:nvSpPr>
          <p:cNvPr id="3" name="Content Placeholder 2"/>
          <p:cNvSpPr>
            <a:spLocks noGrp="1"/>
          </p:cNvSpPr>
          <p:nvPr>
            <p:ph idx="1"/>
          </p:nvPr>
        </p:nvSpPr>
        <p:spPr/>
        <p:txBody>
          <a:bodyPr/>
          <a:lstStyle/>
          <a:p>
            <a:r>
              <a:rPr lang="en-US" dirty="0" smtClean="0"/>
              <a:t>Congress can subpoena witnesses to investigate matters as is sees fit.  Usually this is to gather information for laws, but it may also be to oversee the operations of other branches of the government, to focus public attention on certain issues, or to expose the behavior of certain public officials to the people.</a:t>
            </a:r>
          </a:p>
          <a:p>
            <a:endParaRPr lang="en-US" dirty="0"/>
          </a:p>
          <a:p>
            <a:r>
              <a:rPr lang="en-US" dirty="0" smtClean="0"/>
              <a:t>The House Un-American Activities Committee</a:t>
            </a:r>
          </a:p>
          <a:p>
            <a:r>
              <a:rPr lang="en-US" dirty="0" smtClean="0"/>
              <a:t>The Investigation into Watergate</a:t>
            </a:r>
          </a:p>
          <a:p>
            <a:r>
              <a:rPr lang="en-US" dirty="0" smtClean="0"/>
              <a:t>The Investigation into the Iran-Contra Affair </a:t>
            </a:r>
          </a:p>
          <a:p>
            <a:r>
              <a:rPr lang="en-US" dirty="0" smtClean="0"/>
              <a:t>Anti-Trust Issues</a:t>
            </a:r>
            <a:endParaRPr lang="en-US" dirty="0"/>
          </a:p>
        </p:txBody>
      </p:sp>
    </p:spTree>
    <p:extLst>
      <p:ext uri="{BB962C8B-B14F-4D97-AF65-F5344CB8AC3E}">
        <p14:creationId xmlns:p14="http://schemas.microsoft.com/office/powerpoint/2010/main" val="30717641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Standing committees in the House of representatives </a:t>
            </a:r>
            <a:endParaRPr lang="en-US" dirty="0"/>
          </a:p>
        </p:txBody>
      </p:sp>
      <p:sp>
        <p:nvSpPr>
          <p:cNvPr id="3" name="Content Placeholder 2"/>
          <p:cNvSpPr>
            <a:spLocks noGrp="1"/>
          </p:cNvSpPr>
          <p:nvPr>
            <p:ph idx="1"/>
          </p:nvPr>
        </p:nvSpPr>
        <p:spPr/>
        <p:txBody>
          <a:bodyPr>
            <a:normAutofit lnSpcReduction="10000"/>
          </a:bodyPr>
          <a:lstStyle/>
          <a:p>
            <a:pPr marL="457200" indent="-457200">
              <a:buFont typeface="+mj-lt"/>
              <a:buAutoNum type="arabicPeriod"/>
            </a:pPr>
            <a:r>
              <a:rPr lang="en-US" dirty="0" smtClean="0"/>
              <a:t>Armed Services Committee</a:t>
            </a:r>
          </a:p>
          <a:p>
            <a:pPr marL="457200" indent="-457200">
              <a:buFont typeface="+mj-lt"/>
              <a:buAutoNum type="arabicPeriod"/>
            </a:pPr>
            <a:endParaRPr lang="en-US" dirty="0"/>
          </a:p>
          <a:p>
            <a:pPr marL="457200" indent="-457200">
              <a:buFont typeface="+mj-lt"/>
              <a:buAutoNum type="arabicPeriod"/>
            </a:pPr>
            <a:r>
              <a:rPr lang="en-US" dirty="0" smtClean="0"/>
              <a:t>Foreign Affairs Committee</a:t>
            </a:r>
          </a:p>
          <a:p>
            <a:pPr marL="457200" indent="-457200">
              <a:buFont typeface="+mj-lt"/>
              <a:buAutoNum type="arabicPeriod"/>
            </a:pPr>
            <a:endParaRPr lang="en-US" dirty="0"/>
          </a:p>
          <a:p>
            <a:pPr marL="457200" indent="-457200">
              <a:buFont typeface="+mj-lt"/>
              <a:buAutoNum type="arabicPeriod"/>
            </a:pPr>
            <a:r>
              <a:rPr lang="en-US" dirty="0" smtClean="0"/>
              <a:t>Veterans Affairs Committee</a:t>
            </a:r>
          </a:p>
          <a:p>
            <a:pPr marL="457200" indent="-457200">
              <a:buFont typeface="+mj-lt"/>
              <a:buAutoNum type="arabicPeriod"/>
            </a:pPr>
            <a:endParaRPr lang="en-US" dirty="0"/>
          </a:p>
          <a:p>
            <a:pPr marL="457200" indent="-457200">
              <a:buFont typeface="+mj-lt"/>
              <a:buAutoNum type="arabicPeriod"/>
            </a:pPr>
            <a:r>
              <a:rPr lang="en-US" dirty="0" smtClean="0"/>
              <a:t>Energy and Commerce Committee</a:t>
            </a:r>
          </a:p>
          <a:p>
            <a:pPr marL="457200" indent="-457200">
              <a:buFont typeface="+mj-lt"/>
              <a:buAutoNum type="arabicPeriod"/>
            </a:pPr>
            <a:endParaRPr lang="en-US" dirty="0"/>
          </a:p>
          <a:p>
            <a:pPr marL="457200" indent="-457200">
              <a:buFont typeface="+mj-lt"/>
              <a:buAutoNum type="arabicPeriod"/>
            </a:pPr>
            <a:r>
              <a:rPr lang="en-US" dirty="0" smtClean="0"/>
              <a:t>Homeland Security</a:t>
            </a:r>
            <a:endParaRPr lang="en-US" dirty="0"/>
          </a:p>
        </p:txBody>
      </p:sp>
    </p:spTree>
    <p:extLst>
      <p:ext uri="{BB962C8B-B14F-4D97-AF65-F5344CB8AC3E}">
        <p14:creationId xmlns:p14="http://schemas.microsoft.com/office/powerpoint/2010/main" val="400348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Standing Committees of the US Senate</a:t>
            </a:r>
            <a:endParaRPr lang="en-US" dirty="0"/>
          </a:p>
        </p:txBody>
      </p:sp>
      <p:sp>
        <p:nvSpPr>
          <p:cNvPr id="3" name="Content Placeholder 2"/>
          <p:cNvSpPr>
            <a:spLocks noGrp="1"/>
          </p:cNvSpPr>
          <p:nvPr>
            <p:ph idx="1"/>
          </p:nvPr>
        </p:nvSpPr>
        <p:spPr/>
        <p:txBody>
          <a:bodyPr>
            <a:normAutofit lnSpcReduction="10000"/>
          </a:bodyPr>
          <a:lstStyle/>
          <a:p>
            <a:pPr marL="457200" indent="-457200">
              <a:buFont typeface="+mj-lt"/>
              <a:buAutoNum type="arabicPeriod"/>
            </a:pPr>
            <a:r>
              <a:rPr lang="en-US" dirty="0" smtClean="0"/>
              <a:t>Armed Services Committee</a:t>
            </a:r>
          </a:p>
          <a:p>
            <a:pPr marL="457200" indent="-457200">
              <a:buFont typeface="+mj-lt"/>
              <a:buAutoNum type="arabicPeriod"/>
            </a:pPr>
            <a:endParaRPr lang="en-US" dirty="0"/>
          </a:p>
          <a:p>
            <a:pPr marL="457200" indent="-457200">
              <a:buFont typeface="+mj-lt"/>
              <a:buAutoNum type="arabicPeriod"/>
            </a:pPr>
            <a:r>
              <a:rPr lang="en-US" dirty="0" smtClean="0"/>
              <a:t>Budget Committee</a:t>
            </a:r>
          </a:p>
          <a:p>
            <a:pPr marL="457200" indent="-457200">
              <a:buFont typeface="+mj-lt"/>
              <a:buAutoNum type="arabicPeriod"/>
            </a:pPr>
            <a:endParaRPr lang="en-US" dirty="0"/>
          </a:p>
          <a:p>
            <a:pPr marL="457200" indent="-457200">
              <a:buFont typeface="+mj-lt"/>
              <a:buAutoNum type="arabicPeriod"/>
            </a:pPr>
            <a:r>
              <a:rPr lang="en-US" dirty="0" smtClean="0"/>
              <a:t>Finance Committee</a:t>
            </a:r>
          </a:p>
          <a:p>
            <a:pPr marL="457200" indent="-457200">
              <a:buFont typeface="+mj-lt"/>
              <a:buAutoNum type="arabicPeriod"/>
            </a:pPr>
            <a:endParaRPr lang="en-US" dirty="0"/>
          </a:p>
          <a:p>
            <a:pPr marL="457200" indent="-457200">
              <a:buFont typeface="+mj-lt"/>
              <a:buAutoNum type="arabicPeriod"/>
            </a:pPr>
            <a:r>
              <a:rPr lang="en-US" dirty="0" smtClean="0"/>
              <a:t>Foreign Relations Committee</a:t>
            </a:r>
          </a:p>
          <a:p>
            <a:pPr marL="457200" indent="-457200">
              <a:buFont typeface="+mj-lt"/>
              <a:buAutoNum type="arabicPeriod"/>
            </a:pPr>
            <a:endParaRPr lang="en-US" dirty="0"/>
          </a:p>
          <a:p>
            <a:pPr marL="457200" indent="-457200">
              <a:buFont typeface="+mj-lt"/>
              <a:buAutoNum type="arabicPeriod"/>
            </a:pPr>
            <a:r>
              <a:rPr lang="en-US" dirty="0" smtClean="0"/>
              <a:t>Health, Education, Labor, and Pensions Committee</a:t>
            </a:r>
            <a:endParaRPr lang="en-US" dirty="0"/>
          </a:p>
        </p:txBody>
      </p:sp>
    </p:spTree>
    <p:extLst>
      <p:ext uri="{BB962C8B-B14F-4D97-AF65-F5344CB8AC3E}">
        <p14:creationId xmlns:p14="http://schemas.microsoft.com/office/powerpoint/2010/main" val="36499475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house of representatives</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v"/>
            </a:pPr>
            <a:r>
              <a:rPr lang="en-US" dirty="0" smtClean="0"/>
              <a:t>435 Members today, and reapportionment distributes representation equally among the states. </a:t>
            </a:r>
          </a:p>
          <a:p>
            <a:pPr>
              <a:buFont typeface="Wingdings" panose="05000000000000000000" pitchFamily="2" charset="2"/>
              <a:buChar char="v"/>
            </a:pPr>
            <a:endParaRPr lang="en-US" dirty="0"/>
          </a:p>
          <a:p>
            <a:pPr>
              <a:buFont typeface="Wingdings" panose="05000000000000000000" pitchFamily="2" charset="2"/>
              <a:buChar char="v"/>
            </a:pPr>
            <a:r>
              <a:rPr lang="en-US" dirty="0" smtClean="0"/>
              <a:t>2-year terms for all members of the House of Representatives. </a:t>
            </a:r>
          </a:p>
          <a:p>
            <a:pPr>
              <a:buFont typeface="Wingdings" panose="05000000000000000000" pitchFamily="2" charset="2"/>
              <a:buChar char="v"/>
            </a:pPr>
            <a:endParaRPr lang="en-US" dirty="0" smtClean="0"/>
          </a:p>
          <a:p>
            <a:pPr>
              <a:buFont typeface="Wingdings" panose="05000000000000000000" pitchFamily="2" charset="2"/>
              <a:buChar char="v"/>
            </a:pPr>
            <a:r>
              <a:rPr lang="en-US" dirty="0" smtClean="0"/>
              <a:t>The terms in office are unlimited!</a:t>
            </a:r>
            <a:endParaRPr lang="en-US" dirty="0"/>
          </a:p>
          <a:p>
            <a:pPr>
              <a:buFont typeface="Wingdings" panose="05000000000000000000" pitchFamily="2" charset="2"/>
              <a:buChar char="v"/>
            </a:pPr>
            <a:endParaRPr lang="en-US" dirty="0"/>
          </a:p>
        </p:txBody>
      </p:sp>
    </p:spTree>
    <p:extLst>
      <p:ext uri="{BB962C8B-B14F-4D97-AF65-F5344CB8AC3E}">
        <p14:creationId xmlns:p14="http://schemas.microsoft.com/office/powerpoint/2010/main" val="39569748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Requirements to hold office in the United states house of representatives</a:t>
            </a:r>
            <a:endParaRPr lang="en-US" dirty="0"/>
          </a:p>
        </p:txBody>
      </p:sp>
      <p:sp>
        <p:nvSpPr>
          <p:cNvPr id="3" name="Content Placeholder 2"/>
          <p:cNvSpPr>
            <a:spLocks noGrp="1"/>
          </p:cNvSpPr>
          <p:nvPr>
            <p:ph idx="1"/>
          </p:nvPr>
        </p:nvSpPr>
        <p:spPr>
          <a:xfrm>
            <a:off x="1024128" y="2286000"/>
            <a:ext cx="10030734" cy="4023360"/>
          </a:xfrm>
        </p:spPr>
        <p:txBody>
          <a:bodyPr/>
          <a:lstStyle/>
          <a:p>
            <a:pPr>
              <a:buFont typeface="Wingdings" panose="05000000000000000000" pitchFamily="2" charset="2"/>
              <a:buChar char="v"/>
            </a:pPr>
            <a:r>
              <a:rPr lang="en-US" dirty="0" smtClean="0"/>
              <a:t>  Representatives must be 25 years of age. </a:t>
            </a:r>
          </a:p>
          <a:p>
            <a:pPr>
              <a:buFont typeface="Wingdings" panose="05000000000000000000" pitchFamily="2" charset="2"/>
              <a:buChar char="v"/>
            </a:pPr>
            <a:endParaRPr lang="en-US" dirty="0"/>
          </a:p>
          <a:p>
            <a:pPr>
              <a:buFont typeface="Wingdings" panose="05000000000000000000" pitchFamily="2" charset="2"/>
              <a:buChar char="v"/>
            </a:pPr>
            <a:endParaRPr lang="en-US" dirty="0" smtClean="0"/>
          </a:p>
          <a:p>
            <a:pPr>
              <a:buFont typeface="Wingdings" panose="05000000000000000000" pitchFamily="2" charset="2"/>
              <a:buChar char="v"/>
            </a:pPr>
            <a:r>
              <a:rPr lang="en-US" dirty="0"/>
              <a:t> </a:t>
            </a:r>
            <a:r>
              <a:rPr lang="en-US" dirty="0" smtClean="0"/>
              <a:t> Representatives must have been a resident of the United States for at least 7 years.</a:t>
            </a:r>
          </a:p>
          <a:p>
            <a:pPr>
              <a:buFont typeface="Wingdings" panose="05000000000000000000" pitchFamily="2" charset="2"/>
              <a:buChar char="v"/>
            </a:pPr>
            <a:endParaRPr lang="en-US" dirty="0"/>
          </a:p>
          <a:p>
            <a:pPr>
              <a:buFont typeface="Wingdings" panose="05000000000000000000" pitchFamily="2" charset="2"/>
              <a:buChar char="v"/>
            </a:pPr>
            <a:endParaRPr lang="en-US" dirty="0" smtClean="0"/>
          </a:p>
          <a:p>
            <a:pPr>
              <a:buFont typeface="Wingdings" panose="05000000000000000000" pitchFamily="2" charset="2"/>
              <a:buChar char="v"/>
            </a:pPr>
            <a:r>
              <a:rPr lang="en-US" dirty="0"/>
              <a:t> </a:t>
            </a:r>
            <a:r>
              <a:rPr lang="en-US" dirty="0" smtClean="0"/>
              <a:t> Representatives must be a resident of the state which they represent – although not necessarily a resident of the district they represent.  That’s just customary. </a:t>
            </a:r>
          </a:p>
          <a:p>
            <a:pPr marL="0" indent="0">
              <a:buNone/>
            </a:pPr>
            <a:endParaRPr lang="en-US" dirty="0"/>
          </a:p>
        </p:txBody>
      </p:sp>
    </p:spTree>
    <p:extLst>
      <p:ext uri="{BB962C8B-B14F-4D97-AF65-F5344CB8AC3E}">
        <p14:creationId xmlns:p14="http://schemas.microsoft.com/office/powerpoint/2010/main" val="6020509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Reapportionment</a:t>
            </a:r>
            <a:endParaRPr lang="en-US" dirty="0"/>
          </a:p>
        </p:txBody>
      </p:sp>
      <p:sp>
        <p:nvSpPr>
          <p:cNvPr id="3" name="Content Placeholder 2"/>
          <p:cNvSpPr>
            <a:spLocks noGrp="1"/>
          </p:cNvSpPr>
          <p:nvPr>
            <p:ph idx="1"/>
          </p:nvPr>
        </p:nvSpPr>
        <p:spPr/>
        <p:txBody>
          <a:bodyPr/>
          <a:lstStyle/>
          <a:p>
            <a:r>
              <a:rPr lang="en-US" dirty="0" smtClean="0"/>
              <a:t>Every ten years, the United States conducts a census.  The House of Representatives, you will recall, has proportional representation.  States with more residents get more representation.</a:t>
            </a:r>
          </a:p>
          <a:p>
            <a:endParaRPr lang="en-US" dirty="0" smtClean="0"/>
          </a:p>
          <a:p>
            <a:r>
              <a:rPr lang="en-US" dirty="0" smtClean="0"/>
              <a:t>Each decade, when the Census Bureau completes its work, states are assigned a number of representatives which reflects their portion of the US population.  The number of seats a state gets changes each decade, and the states must redistrict their territory accordingly. </a:t>
            </a:r>
            <a:endParaRPr lang="en-US" dirty="0"/>
          </a:p>
        </p:txBody>
      </p:sp>
    </p:spTree>
    <p:extLst>
      <p:ext uri="{BB962C8B-B14F-4D97-AF65-F5344CB8AC3E}">
        <p14:creationId xmlns:p14="http://schemas.microsoft.com/office/powerpoint/2010/main" val="28802524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Gerrymandering</a:t>
            </a:r>
            <a:endParaRPr lang="en-US" dirty="0"/>
          </a:p>
        </p:txBody>
      </p:sp>
      <p:sp>
        <p:nvSpPr>
          <p:cNvPr id="4" name="Content Placeholder 3"/>
          <p:cNvSpPr>
            <a:spLocks noGrp="1"/>
          </p:cNvSpPr>
          <p:nvPr>
            <p:ph sz="half" idx="1"/>
          </p:nvPr>
        </p:nvSpPr>
        <p:spPr/>
        <p:txBody>
          <a:bodyPr/>
          <a:lstStyle/>
          <a:p>
            <a:r>
              <a:rPr lang="en-US" dirty="0" smtClean="0"/>
              <a:t>Gerrymandering is a term which was coined to celebrate the peculiar district of Elbridge Gerry, of Massachusetts.  The peculiar congressional districts which are drawn up every decade are often patched together in order to favor incumbent politicians.  </a:t>
            </a:r>
          </a:p>
          <a:p>
            <a:r>
              <a:rPr lang="en-US" dirty="0" smtClean="0"/>
              <a:t>Gerrymandering is not at all a complimentary term.  The practice is considered undemocratic. </a:t>
            </a:r>
            <a:endParaRPr lang="en-US" dirty="0"/>
          </a:p>
        </p:txBody>
      </p:sp>
      <p:pic>
        <p:nvPicPr>
          <p:cNvPr id="6" name="Content Placeholder 2"/>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915630" y="633046"/>
            <a:ext cx="5959124" cy="6224954"/>
          </a:xfrm>
        </p:spPr>
      </p:pic>
    </p:spTree>
    <p:extLst>
      <p:ext uri="{BB962C8B-B14F-4D97-AF65-F5344CB8AC3E}">
        <p14:creationId xmlns:p14="http://schemas.microsoft.com/office/powerpoint/2010/main" val="1974655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err="1" smtClean="0"/>
              <a:t>Wesberry</a:t>
            </a:r>
            <a:r>
              <a:rPr lang="en-US" i="1" dirty="0" smtClean="0"/>
              <a:t> V. Sanders (1964)</a:t>
            </a:r>
            <a:endParaRPr lang="en-US" i="1" dirty="0"/>
          </a:p>
        </p:txBody>
      </p:sp>
      <p:sp>
        <p:nvSpPr>
          <p:cNvPr id="7" name="Content Placeholder 6"/>
          <p:cNvSpPr>
            <a:spLocks noGrp="1"/>
          </p:cNvSpPr>
          <p:nvPr>
            <p:ph idx="1"/>
          </p:nvPr>
        </p:nvSpPr>
        <p:spPr/>
        <p:txBody>
          <a:bodyPr/>
          <a:lstStyle/>
          <a:p>
            <a:r>
              <a:rPr lang="en-US" dirty="0" smtClean="0"/>
              <a:t>This Supreme Court ruling in 1964 stated that the Constitution demands that in every state, congressional districts should be of substantially equal populations.</a:t>
            </a:r>
          </a:p>
          <a:p>
            <a:r>
              <a:rPr lang="en-US" dirty="0" smtClean="0"/>
              <a:t>Previously, certain political parties which had strong followings in rural districts simply created huge districts of rural populations and crowded all urban dwellers into one or two smaller districts.  </a:t>
            </a:r>
            <a:endParaRPr lang="en-US" dirty="0"/>
          </a:p>
          <a:p>
            <a:r>
              <a:rPr lang="en-US" dirty="0" smtClean="0"/>
              <a:t>In terms of geographic space, it may have looked right; however, the districts were not representative of states’ populations at all. </a:t>
            </a:r>
            <a:endParaRPr lang="en-US" dirty="0"/>
          </a:p>
        </p:txBody>
      </p:sp>
    </p:spTree>
    <p:extLst>
      <p:ext uri="{BB962C8B-B14F-4D97-AF65-F5344CB8AC3E}">
        <p14:creationId xmlns:p14="http://schemas.microsoft.com/office/powerpoint/2010/main" val="20163820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Facts about United States Senators</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q"/>
            </a:pPr>
            <a:r>
              <a:rPr lang="en-US" dirty="0" smtClean="0"/>
              <a:t>  There are exactly 100 senators today – two for each state in the Union.</a:t>
            </a:r>
          </a:p>
          <a:p>
            <a:pPr>
              <a:buFont typeface="Wingdings" panose="05000000000000000000" pitchFamily="2" charset="2"/>
              <a:buChar char="q"/>
            </a:pPr>
            <a:endParaRPr lang="en-US" dirty="0"/>
          </a:p>
          <a:p>
            <a:pPr>
              <a:buFont typeface="Wingdings" panose="05000000000000000000" pitchFamily="2" charset="2"/>
              <a:buChar char="q"/>
            </a:pPr>
            <a:r>
              <a:rPr lang="en-US" dirty="0"/>
              <a:t> </a:t>
            </a:r>
            <a:r>
              <a:rPr lang="en-US" dirty="0" smtClean="0"/>
              <a:t> Senators serve a six-year term in office. </a:t>
            </a:r>
          </a:p>
          <a:p>
            <a:pPr>
              <a:buFont typeface="Wingdings" panose="05000000000000000000" pitchFamily="2" charset="2"/>
              <a:buChar char="q"/>
            </a:pPr>
            <a:endParaRPr lang="en-US" dirty="0"/>
          </a:p>
          <a:p>
            <a:pPr>
              <a:buFont typeface="Wingdings" panose="05000000000000000000" pitchFamily="2" charset="2"/>
              <a:buChar char="q"/>
            </a:pPr>
            <a:r>
              <a:rPr lang="en-US" dirty="0" smtClean="0"/>
              <a:t>  One third of the Senate is elected every two years.  This allows the Senate as a whole to always maintain a veteran majority of leaders with experience</a:t>
            </a:r>
            <a:endParaRPr lang="en-US" dirty="0"/>
          </a:p>
        </p:txBody>
      </p:sp>
    </p:spTree>
    <p:extLst>
      <p:ext uri="{BB962C8B-B14F-4D97-AF65-F5344CB8AC3E}">
        <p14:creationId xmlns:p14="http://schemas.microsoft.com/office/powerpoint/2010/main" val="4817619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Qualifications to serve as US Senator</a:t>
            </a:r>
            <a:endParaRPr lang="en-US" dirty="0"/>
          </a:p>
        </p:txBody>
      </p:sp>
      <p:sp>
        <p:nvSpPr>
          <p:cNvPr id="3" name="Content Placeholder 2"/>
          <p:cNvSpPr>
            <a:spLocks noGrp="1"/>
          </p:cNvSpPr>
          <p:nvPr>
            <p:ph idx="1"/>
          </p:nvPr>
        </p:nvSpPr>
        <p:spPr>
          <a:xfrm>
            <a:off x="1024128" y="2286000"/>
            <a:ext cx="10288641" cy="4023360"/>
          </a:xfrm>
        </p:spPr>
        <p:txBody>
          <a:bodyPr/>
          <a:lstStyle/>
          <a:p>
            <a:pPr>
              <a:buFont typeface="Wingdings" panose="05000000000000000000" pitchFamily="2" charset="2"/>
              <a:buChar char="v"/>
            </a:pPr>
            <a:r>
              <a:rPr lang="en-US" dirty="0" smtClean="0"/>
              <a:t>  All US Senators must be thirty (30) years of age. </a:t>
            </a:r>
          </a:p>
          <a:p>
            <a:pPr>
              <a:buFont typeface="Wingdings" panose="05000000000000000000" pitchFamily="2" charset="2"/>
              <a:buChar char="v"/>
            </a:pPr>
            <a:endParaRPr lang="en-US" dirty="0"/>
          </a:p>
          <a:p>
            <a:pPr>
              <a:buFont typeface="Wingdings" panose="05000000000000000000" pitchFamily="2" charset="2"/>
              <a:buChar char="v"/>
            </a:pPr>
            <a:r>
              <a:rPr lang="en-US" dirty="0" smtClean="0"/>
              <a:t>  All US Senators must have been residents of the United States of at least nine years.</a:t>
            </a:r>
          </a:p>
          <a:p>
            <a:pPr>
              <a:buFont typeface="Wingdings" panose="05000000000000000000" pitchFamily="2" charset="2"/>
              <a:buChar char="v"/>
            </a:pPr>
            <a:endParaRPr lang="en-US" dirty="0"/>
          </a:p>
          <a:p>
            <a:pPr>
              <a:buFont typeface="Wingdings" panose="05000000000000000000" pitchFamily="2" charset="2"/>
              <a:buChar char="v"/>
            </a:pPr>
            <a:r>
              <a:rPr lang="en-US" dirty="0" smtClean="0"/>
              <a:t>  All US Senators must be inhabitants of the state in which they run for office.  </a:t>
            </a:r>
            <a:endParaRPr lang="en-US" dirty="0"/>
          </a:p>
        </p:txBody>
      </p:sp>
    </p:spTree>
    <p:extLst>
      <p:ext uri="{BB962C8B-B14F-4D97-AF65-F5344CB8AC3E}">
        <p14:creationId xmlns:p14="http://schemas.microsoft.com/office/powerpoint/2010/main" val="37813124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125000"/>
              </a:schemeClr>
              <a:schemeClr val="phClr">
                <a:tint val="92000"/>
                <a:shade val="70000"/>
                <a:satMod val="110000"/>
              </a:schemeClr>
            </a:duotone>
          </a:blip>
          <a:tile tx="0" ty="0" sx="22000" sy="22000" flip="none" algn="tl"/>
        </a:blipFill>
      </a:bgFillStyleLst>
    </a:fmtScheme>
  </a:themeElements>
  <a:objectDefaults/>
  <a:extraClrSchemeLst/>
  <a:extLst>
    <a:ext uri="{05A4C25C-085E-4340-85A3-A5531E510DB2}">
      <thm15:themeFamily xmlns="" xmlns:thm15="http://schemas.microsoft.com/office/thememl/2012/main" name="Integral" id="{3577F8C9-A904-41D8-97D2-FD898F53F20E}" vid="{E736489A-00C3-4E0A-AAA8-D4D3127BA5B3}"/>
    </a:ext>
  </a:extLst>
</a:theme>
</file>

<file path=docProps/app.xml><?xml version="1.0" encoding="utf-8"?>
<Properties xmlns="http://schemas.openxmlformats.org/officeDocument/2006/extended-properties" xmlns:vt="http://schemas.openxmlformats.org/officeDocument/2006/docPropsVTypes">
  <Template>Integral</Template>
  <TotalTime>96</TotalTime>
  <Words>1272</Words>
  <Application>Microsoft Office PowerPoint</Application>
  <PresentationFormat>Custom</PresentationFormat>
  <Paragraphs>127</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Integral</vt:lpstr>
      <vt:lpstr>The legislative branch guided reading activity answers</vt:lpstr>
      <vt:lpstr>Powers vested In the us congress…</vt:lpstr>
      <vt:lpstr>The house of representatives</vt:lpstr>
      <vt:lpstr>Requirements to hold office in the United states house of representatives</vt:lpstr>
      <vt:lpstr>Reapportionment</vt:lpstr>
      <vt:lpstr>Gerrymandering</vt:lpstr>
      <vt:lpstr>Wesberry V. Sanders (1964)</vt:lpstr>
      <vt:lpstr>Facts about United States Senators</vt:lpstr>
      <vt:lpstr>Qualifications to serve as US Senator</vt:lpstr>
      <vt:lpstr>Gibbons V. Ogden (1824) </vt:lpstr>
      <vt:lpstr>Congress’ power to tax</vt:lpstr>
      <vt:lpstr>The 16th Amendment to the Constitution</vt:lpstr>
      <vt:lpstr>Congress’ powers over warfare</vt:lpstr>
      <vt:lpstr>The Necessary and Proper Clause</vt:lpstr>
      <vt:lpstr>Non-legislative powers</vt:lpstr>
      <vt:lpstr>Congress’ Electoral Duties </vt:lpstr>
      <vt:lpstr>impeachments</vt:lpstr>
      <vt:lpstr>Impeachments: Bill Clinton</vt:lpstr>
      <vt:lpstr>Resignation: Nixon</vt:lpstr>
      <vt:lpstr>Executive powers of the Congress</vt:lpstr>
      <vt:lpstr>Congress’ Powers of Investigation</vt:lpstr>
      <vt:lpstr>Standing committees in the House of representatives </vt:lpstr>
      <vt:lpstr>Standing Committees of the US Senate</vt:lpstr>
    </vt:vector>
  </TitlesOfParts>
  <Company>Virginia Beach City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Manifest Destiny:  Matcher and Chronological Order worksheets</dc:title>
  <dc:creator>Adam Henry</dc:creator>
  <cp:lastModifiedBy>Adam</cp:lastModifiedBy>
  <cp:revision>13</cp:revision>
  <dcterms:created xsi:type="dcterms:W3CDTF">2014-12-03T16:19:38Z</dcterms:created>
  <dcterms:modified xsi:type="dcterms:W3CDTF">2015-07-07T01:51:04Z</dcterms:modified>
</cp:coreProperties>
</file>